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761C4-81F3-4CC5-8AF7-35314CDA0FD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F88CD5-7335-4B55-8995-BB0423DC5021}">
      <dgm:prSet phldrT="[Text]"/>
      <dgm:spPr/>
      <dgm:t>
        <a:bodyPr/>
        <a:lstStyle/>
        <a:p>
          <a:r>
            <a:rPr lang="en-GB" dirty="0" smtClean="0"/>
            <a:t>Contrasts</a:t>
          </a:r>
          <a:endParaRPr lang="en-GB" dirty="0"/>
        </a:p>
      </dgm:t>
    </dgm:pt>
    <dgm:pt modelId="{05EA565D-C920-4C72-B13D-3E2422955CCB}" type="parTrans" cxnId="{0DD6FAD7-6600-4926-A226-9E065FD95E93}">
      <dgm:prSet/>
      <dgm:spPr/>
      <dgm:t>
        <a:bodyPr/>
        <a:lstStyle/>
        <a:p>
          <a:endParaRPr lang="en-GB"/>
        </a:p>
      </dgm:t>
    </dgm:pt>
    <dgm:pt modelId="{6EA424BE-5E59-4F2F-BED0-491C19B5BA36}" type="sibTrans" cxnId="{0DD6FAD7-6600-4926-A226-9E065FD95E93}">
      <dgm:prSet/>
      <dgm:spPr/>
      <dgm:t>
        <a:bodyPr/>
        <a:lstStyle/>
        <a:p>
          <a:endParaRPr lang="en-GB"/>
        </a:p>
      </dgm:t>
    </dgm:pt>
    <dgm:pt modelId="{2078EF7F-77DE-44AF-8EAD-6E4D7B137C22}">
      <dgm:prSet phldrT="[Text]"/>
      <dgm:spPr/>
      <dgm:t>
        <a:bodyPr/>
        <a:lstStyle/>
        <a:p>
          <a:r>
            <a:rPr lang="en-GB" dirty="0" smtClean="0"/>
            <a:t>Male and Female</a:t>
          </a:r>
          <a:endParaRPr lang="en-GB" dirty="0"/>
        </a:p>
      </dgm:t>
    </dgm:pt>
    <dgm:pt modelId="{098DAAB1-8128-443F-89DA-D0684B3D4CEA}" type="parTrans" cxnId="{4C833FAA-4FD4-4820-98CD-8270FAC3F0FC}">
      <dgm:prSet/>
      <dgm:spPr/>
      <dgm:t>
        <a:bodyPr/>
        <a:lstStyle/>
        <a:p>
          <a:endParaRPr lang="en-GB"/>
        </a:p>
      </dgm:t>
    </dgm:pt>
    <dgm:pt modelId="{EA2E84B9-D137-4A79-996A-B0EF7CF6C7AF}" type="sibTrans" cxnId="{4C833FAA-4FD4-4820-98CD-8270FAC3F0FC}">
      <dgm:prSet/>
      <dgm:spPr/>
      <dgm:t>
        <a:bodyPr/>
        <a:lstStyle/>
        <a:p>
          <a:endParaRPr lang="en-GB"/>
        </a:p>
      </dgm:t>
    </dgm:pt>
    <dgm:pt modelId="{2FD7B0E1-4EF8-4F01-A932-641CD070256B}">
      <dgm:prSet phldrT="[Text]"/>
      <dgm:spPr/>
      <dgm:t>
        <a:bodyPr/>
        <a:lstStyle/>
        <a:p>
          <a:r>
            <a:rPr lang="en-GB" dirty="0" smtClean="0"/>
            <a:t>Belief and Reality </a:t>
          </a:r>
          <a:endParaRPr lang="en-GB" dirty="0"/>
        </a:p>
      </dgm:t>
    </dgm:pt>
    <dgm:pt modelId="{01359740-6E95-4711-9E1F-0CDA70CC9BD2}" type="parTrans" cxnId="{03059ED8-15DD-4FCE-842B-2E1FDDBC5250}">
      <dgm:prSet/>
      <dgm:spPr/>
      <dgm:t>
        <a:bodyPr/>
        <a:lstStyle/>
        <a:p>
          <a:endParaRPr lang="en-GB"/>
        </a:p>
      </dgm:t>
    </dgm:pt>
    <dgm:pt modelId="{D7B5EED5-7886-4000-817A-548B76147B60}" type="sibTrans" cxnId="{03059ED8-15DD-4FCE-842B-2E1FDDBC5250}">
      <dgm:prSet/>
      <dgm:spPr/>
      <dgm:t>
        <a:bodyPr/>
        <a:lstStyle/>
        <a:p>
          <a:endParaRPr lang="en-GB"/>
        </a:p>
      </dgm:t>
    </dgm:pt>
    <dgm:pt modelId="{6317FBBA-F3BF-4A31-A7E8-72A9A31B971C}">
      <dgm:prSet phldrT="[Text]"/>
      <dgm:spPr/>
      <dgm:t>
        <a:bodyPr/>
        <a:lstStyle/>
        <a:p>
          <a:r>
            <a:rPr lang="en-GB" dirty="0" smtClean="0"/>
            <a:t>High class and Low class</a:t>
          </a:r>
          <a:endParaRPr lang="en-GB" dirty="0"/>
        </a:p>
      </dgm:t>
    </dgm:pt>
    <dgm:pt modelId="{449C6C26-2CC3-4101-90C8-993CDFBE2D30}" type="parTrans" cxnId="{7D79E649-E95E-4457-B81B-5F9C6C582518}">
      <dgm:prSet/>
      <dgm:spPr/>
      <dgm:t>
        <a:bodyPr/>
        <a:lstStyle/>
        <a:p>
          <a:endParaRPr lang="en-GB"/>
        </a:p>
      </dgm:t>
    </dgm:pt>
    <dgm:pt modelId="{3746E11F-50B3-443A-AE14-4A31439773EE}" type="sibTrans" cxnId="{7D79E649-E95E-4457-B81B-5F9C6C582518}">
      <dgm:prSet/>
      <dgm:spPr/>
      <dgm:t>
        <a:bodyPr/>
        <a:lstStyle/>
        <a:p>
          <a:endParaRPr lang="en-GB"/>
        </a:p>
      </dgm:t>
    </dgm:pt>
    <dgm:pt modelId="{69F9D406-D721-43D5-86B5-DCBD1EEABFB6}">
      <dgm:prSet phldrT="[Text]"/>
      <dgm:spPr/>
      <dgm:t>
        <a:bodyPr/>
        <a:lstStyle/>
        <a:p>
          <a:r>
            <a:rPr lang="en-GB" dirty="0" smtClean="0"/>
            <a:t>Old Money and New Money</a:t>
          </a:r>
          <a:endParaRPr lang="en-GB" dirty="0"/>
        </a:p>
      </dgm:t>
    </dgm:pt>
    <dgm:pt modelId="{E0F5CCAC-8B24-40B0-B44C-F8AC2037E0CA}" type="parTrans" cxnId="{A40B1BA1-9DD9-4A2C-B410-EC09C36E3D81}">
      <dgm:prSet/>
      <dgm:spPr/>
      <dgm:t>
        <a:bodyPr/>
        <a:lstStyle/>
        <a:p>
          <a:endParaRPr lang="en-GB"/>
        </a:p>
      </dgm:t>
    </dgm:pt>
    <dgm:pt modelId="{13BA13A6-9B89-4D00-8A5D-DD23D35AB289}" type="sibTrans" cxnId="{A40B1BA1-9DD9-4A2C-B410-EC09C36E3D81}">
      <dgm:prSet/>
      <dgm:spPr/>
      <dgm:t>
        <a:bodyPr/>
        <a:lstStyle/>
        <a:p>
          <a:endParaRPr lang="en-GB"/>
        </a:p>
      </dgm:t>
    </dgm:pt>
    <dgm:pt modelId="{1AD17F59-92D9-4588-8F6D-B94EAC1196B1}">
      <dgm:prSet phldrT="[Text]"/>
      <dgm:spPr/>
      <dgm:t>
        <a:bodyPr/>
        <a:lstStyle/>
        <a:p>
          <a:r>
            <a:rPr lang="en-GB" dirty="0" smtClean="0"/>
            <a:t>Young and Old</a:t>
          </a:r>
          <a:endParaRPr lang="en-GB" dirty="0"/>
        </a:p>
      </dgm:t>
    </dgm:pt>
    <dgm:pt modelId="{34E359FF-4C1D-45F2-9193-A10A5278E4F2}" type="parTrans" cxnId="{C3519655-853A-49E8-9273-019145C59722}">
      <dgm:prSet/>
      <dgm:spPr/>
      <dgm:t>
        <a:bodyPr/>
        <a:lstStyle/>
        <a:p>
          <a:endParaRPr lang="en-GB"/>
        </a:p>
      </dgm:t>
    </dgm:pt>
    <dgm:pt modelId="{FB006FE5-E88A-4DA2-A2D4-9C66388B75FD}" type="sibTrans" cxnId="{C3519655-853A-49E8-9273-019145C59722}">
      <dgm:prSet/>
      <dgm:spPr/>
      <dgm:t>
        <a:bodyPr/>
        <a:lstStyle/>
        <a:p>
          <a:endParaRPr lang="en-GB"/>
        </a:p>
      </dgm:t>
    </dgm:pt>
    <dgm:pt modelId="{4A7882DA-BFFC-404D-957E-1C357E3C5222}">
      <dgm:prSet phldrT="[Text]"/>
      <dgm:spPr/>
      <dgm:t>
        <a:bodyPr/>
        <a:lstStyle/>
        <a:p>
          <a:r>
            <a:rPr lang="en-GB" dirty="0" smtClean="0"/>
            <a:t>Capitalist and Socialist</a:t>
          </a:r>
          <a:endParaRPr lang="en-GB" dirty="0"/>
        </a:p>
      </dgm:t>
    </dgm:pt>
    <dgm:pt modelId="{50FFAA25-AB81-4BEB-B25F-3F344DFE3D9B}" type="parTrans" cxnId="{FFBE716E-13F0-461C-8BFE-31EA3EF9DE98}">
      <dgm:prSet/>
      <dgm:spPr/>
      <dgm:t>
        <a:bodyPr/>
        <a:lstStyle/>
        <a:p>
          <a:endParaRPr lang="en-GB"/>
        </a:p>
      </dgm:t>
    </dgm:pt>
    <dgm:pt modelId="{996BA76E-1A50-4ACC-B8D5-7BFAB1DF8456}" type="sibTrans" cxnId="{FFBE716E-13F0-461C-8BFE-31EA3EF9DE98}">
      <dgm:prSet/>
      <dgm:spPr/>
      <dgm:t>
        <a:bodyPr/>
        <a:lstStyle/>
        <a:p>
          <a:endParaRPr lang="en-GB"/>
        </a:p>
      </dgm:t>
    </dgm:pt>
    <dgm:pt modelId="{8FD8F2DA-931D-48BD-98F2-862A6EB91A00}" type="pres">
      <dgm:prSet presAssocID="{8A3761C4-81F3-4CC5-8AF7-35314CDA0F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4268B6-F003-4F2A-9457-33886CF7F73F}" type="pres">
      <dgm:prSet presAssocID="{5BF88CD5-7335-4B55-8995-BB0423DC5021}" presName="centerShape" presStyleLbl="node0" presStyleIdx="0" presStyleCnt="1"/>
      <dgm:spPr/>
      <dgm:t>
        <a:bodyPr/>
        <a:lstStyle/>
        <a:p>
          <a:endParaRPr lang="en-GB"/>
        </a:p>
      </dgm:t>
    </dgm:pt>
    <dgm:pt modelId="{EC596935-5046-4A92-9811-706775372C20}" type="pres">
      <dgm:prSet presAssocID="{098DAAB1-8128-443F-89DA-D0684B3D4CEA}" presName="parTrans" presStyleLbl="sibTrans2D1" presStyleIdx="0" presStyleCnt="6"/>
      <dgm:spPr/>
      <dgm:t>
        <a:bodyPr/>
        <a:lstStyle/>
        <a:p>
          <a:endParaRPr lang="en-GB"/>
        </a:p>
      </dgm:t>
    </dgm:pt>
    <dgm:pt modelId="{11DD42E8-13FF-43C0-A5AB-47C905532C25}" type="pres">
      <dgm:prSet presAssocID="{098DAAB1-8128-443F-89DA-D0684B3D4CEA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BCA02CF7-D046-4A37-AC5E-489511900866}" type="pres">
      <dgm:prSet presAssocID="{2078EF7F-77DE-44AF-8EAD-6E4D7B137C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A52584-0DF8-43EA-A661-4147865BB573}" type="pres">
      <dgm:prSet presAssocID="{01359740-6E95-4711-9E1F-0CDA70CC9BD2}" presName="parTrans" presStyleLbl="sibTrans2D1" presStyleIdx="1" presStyleCnt="6"/>
      <dgm:spPr/>
      <dgm:t>
        <a:bodyPr/>
        <a:lstStyle/>
        <a:p>
          <a:endParaRPr lang="en-GB"/>
        </a:p>
      </dgm:t>
    </dgm:pt>
    <dgm:pt modelId="{F7958D88-E8A4-4952-AB2C-F2CDF143CF1A}" type="pres">
      <dgm:prSet presAssocID="{01359740-6E95-4711-9E1F-0CDA70CC9BD2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D4895FB7-4638-4F68-AD70-DF4F7C9ABF8A}" type="pres">
      <dgm:prSet presAssocID="{2FD7B0E1-4EF8-4F01-A932-641CD070256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C9983F-B73E-4819-B53E-AD7366989C9F}" type="pres">
      <dgm:prSet presAssocID="{449C6C26-2CC3-4101-90C8-993CDFBE2D30}" presName="parTrans" presStyleLbl="sibTrans2D1" presStyleIdx="2" presStyleCnt="6"/>
      <dgm:spPr/>
      <dgm:t>
        <a:bodyPr/>
        <a:lstStyle/>
        <a:p>
          <a:endParaRPr lang="en-GB"/>
        </a:p>
      </dgm:t>
    </dgm:pt>
    <dgm:pt modelId="{19676890-F448-406B-BE1E-38E4AEC00CC2}" type="pres">
      <dgm:prSet presAssocID="{449C6C26-2CC3-4101-90C8-993CDFBE2D30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7923AE67-9C08-45BA-A86C-BBCF18236398}" type="pres">
      <dgm:prSet presAssocID="{6317FBBA-F3BF-4A31-A7E8-72A9A31B971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9D1D38-F01F-4703-ABB7-93148D96E444}" type="pres">
      <dgm:prSet presAssocID="{E0F5CCAC-8B24-40B0-B44C-F8AC2037E0CA}" presName="parTrans" presStyleLbl="sibTrans2D1" presStyleIdx="3" presStyleCnt="6"/>
      <dgm:spPr/>
      <dgm:t>
        <a:bodyPr/>
        <a:lstStyle/>
        <a:p>
          <a:endParaRPr lang="en-GB"/>
        </a:p>
      </dgm:t>
    </dgm:pt>
    <dgm:pt modelId="{00670856-863C-4877-9A36-E89D52473F44}" type="pres">
      <dgm:prSet presAssocID="{E0F5CCAC-8B24-40B0-B44C-F8AC2037E0CA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AF0B3E12-77BC-40A2-9CEF-04727C06A148}" type="pres">
      <dgm:prSet presAssocID="{69F9D406-D721-43D5-86B5-DCBD1EEABFB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DD3326-D5BE-44A6-986B-1A3781B75D92}" type="pres">
      <dgm:prSet presAssocID="{34E359FF-4C1D-45F2-9193-A10A5278E4F2}" presName="parTrans" presStyleLbl="sibTrans2D1" presStyleIdx="4" presStyleCnt="6"/>
      <dgm:spPr/>
      <dgm:t>
        <a:bodyPr/>
        <a:lstStyle/>
        <a:p>
          <a:endParaRPr lang="en-GB"/>
        </a:p>
      </dgm:t>
    </dgm:pt>
    <dgm:pt modelId="{63E9B86B-66A1-4839-9F29-A8B3C50A2BFD}" type="pres">
      <dgm:prSet presAssocID="{34E359FF-4C1D-45F2-9193-A10A5278E4F2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FCCEC7AA-63DE-4ADF-800C-DC5118B9650B}" type="pres">
      <dgm:prSet presAssocID="{1AD17F59-92D9-4588-8F6D-B94EAC1196B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A242BC-A12B-4D90-9916-41D665E9032C}" type="pres">
      <dgm:prSet presAssocID="{50FFAA25-AB81-4BEB-B25F-3F344DFE3D9B}" presName="parTrans" presStyleLbl="sibTrans2D1" presStyleIdx="5" presStyleCnt="6"/>
      <dgm:spPr/>
      <dgm:t>
        <a:bodyPr/>
        <a:lstStyle/>
        <a:p>
          <a:endParaRPr lang="en-GB"/>
        </a:p>
      </dgm:t>
    </dgm:pt>
    <dgm:pt modelId="{54F57C28-3C44-46A0-8600-556D7FD75C84}" type="pres">
      <dgm:prSet presAssocID="{50FFAA25-AB81-4BEB-B25F-3F344DFE3D9B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0F2BA929-EE2B-413E-A8EA-4666293620A6}" type="pres">
      <dgm:prSet presAssocID="{4A7882DA-BFFC-404D-957E-1C357E3C522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DFFC8D-D4E8-4C9B-92EC-15F0E98120E3}" type="presOf" srcId="{449C6C26-2CC3-4101-90C8-993CDFBE2D30}" destId="{C3C9983F-B73E-4819-B53E-AD7366989C9F}" srcOrd="0" destOrd="0" presId="urn:microsoft.com/office/officeart/2005/8/layout/radial5"/>
    <dgm:cxn modelId="{A40B1BA1-9DD9-4A2C-B410-EC09C36E3D81}" srcId="{5BF88CD5-7335-4B55-8995-BB0423DC5021}" destId="{69F9D406-D721-43D5-86B5-DCBD1EEABFB6}" srcOrd="3" destOrd="0" parTransId="{E0F5CCAC-8B24-40B0-B44C-F8AC2037E0CA}" sibTransId="{13BA13A6-9B89-4D00-8A5D-DD23D35AB289}"/>
    <dgm:cxn modelId="{C622F332-A90D-4004-80D9-E79610BF1B08}" type="presOf" srcId="{8A3761C4-81F3-4CC5-8AF7-35314CDA0FD3}" destId="{8FD8F2DA-931D-48BD-98F2-862A6EB91A00}" srcOrd="0" destOrd="0" presId="urn:microsoft.com/office/officeart/2005/8/layout/radial5"/>
    <dgm:cxn modelId="{0DD6FAD7-6600-4926-A226-9E065FD95E93}" srcId="{8A3761C4-81F3-4CC5-8AF7-35314CDA0FD3}" destId="{5BF88CD5-7335-4B55-8995-BB0423DC5021}" srcOrd="0" destOrd="0" parTransId="{05EA565D-C920-4C72-B13D-3E2422955CCB}" sibTransId="{6EA424BE-5E59-4F2F-BED0-491C19B5BA36}"/>
    <dgm:cxn modelId="{4C833FAA-4FD4-4820-98CD-8270FAC3F0FC}" srcId="{5BF88CD5-7335-4B55-8995-BB0423DC5021}" destId="{2078EF7F-77DE-44AF-8EAD-6E4D7B137C22}" srcOrd="0" destOrd="0" parTransId="{098DAAB1-8128-443F-89DA-D0684B3D4CEA}" sibTransId="{EA2E84B9-D137-4A79-996A-B0EF7CF6C7AF}"/>
    <dgm:cxn modelId="{1B133D1D-870D-4FD0-BA50-998400B08FDE}" type="presOf" srcId="{34E359FF-4C1D-45F2-9193-A10A5278E4F2}" destId="{63E9B86B-66A1-4839-9F29-A8B3C50A2BFD}" srcOrd="1" destOrd="0" presId="urn:microsoft.com/office/officeart/2005/8/layout/radial5"/>
    <dgm:cxn modelId="{F85E1EB0-8F7A-47AA-8DB3-4ED4C74EA482}" type="presOf" srcId="{098DAAB1-8128-443F-89DA-D0684B3D4CEA}" destId="{11DD42E8-13FF-43C0-A5AB-47C905532C25}" srcOrd="1" destOrd="0" presId="urn:microsoft.com/office/officeart/2005/8/layout/radial5"/>
    <dgm:cxn modelId="{5CDE897F-63F8-4AEB-8EAF-CC3BA8F41294}" type="presOf" srcId="{4A7882DA-BFFC-404D-957E-1C357E3C5222}" destId="{0F2BA929-EE2B-413E-A8EA-4666293620A6}" srcOrd="0" destOrd="0" presId="urn:microsoft.com/office/officeart/2005/8/layout/radial5"/>
    <dgm:cxn modelId="{FFBE716E-13F0-461C-8BFE-31EA3EF9DE98}" srcId="{5BF88CD5-7335-4B55-8995-BB0423DC5021}" destId="{4A7882DA-BFFC-404D-957E-1C357E3C5222}" srcOrd="5" destOrd="0" parTransId="{50FFAA25-AB81-4BEB-B25F-3F344DFE3D9B}" sibTransId="{996BA76E-1A50-4ACC-B8D5-7BFAB1DF8456}"/>
    <dgm:cxn modelId="{F576B571-36B0-417E-A3D3-1630FA6C9A77}" type="presOf" srcId="{01359740-6E95-4711-9E1F-0CDA70CC9BD2}" destId="{F7958D88-E8A4-4952-AB2C-F2CDF143CF1A}" srcOrd="1" destOrd="0" presId="urn:microsoft.com/office/officeart/2005/8/layout/radial5"/>
    <dgm:cxn modelId="{CE848000-3B65-4D95-B194-ED3A942C2B49}" type="presOf" srcId="{34E359FF-4C1D-45F2-9193-A10A5278E4F2}" destId="{D5DD3326-D5BE-44A6-986B-1A3781B75D92}" srcOrd="0" destOrd="0" presId="urn:microsoft.com/office/officeart/2005/8/layout/radial5"/>
    <dgm:cxn modelId="{03059ED8-15DD-4FCE-842B-2E1FDDBC5250}" srcId="{5BF88CD5-7335-4B55-8995-BB0423DC5021}" destId="{2FD7B0E1-4EF8-4F01-A932-641CD070256B}" srcOrd="1" destOrd="0" parTransId="{01359740-6E95-4711-9E1F-0CDA70CC9BD2}" sibTransId="{D7B5EED5-7886-4000-817A-548B76147B60}"/>
    <dgm:cxn modelId="{EEC39906-A6F6-44A9-809C-639F8537262D}" type="presOf" srcId="{69F9D406-D721-43D5-86B5-DCBD1EEABFB6}" destId="{AF0B3E12-77BC-40A2-9CEF-04727C06A148}" srcOrd="0" destOrd="0" presId="urn:microsoft.com/office/officeart/2005/8/layout/radial5"/>
    <dgm:cxn modelId="{F62C05B7-856B-4104-A9C0-7BA27F31C91A}" type="presOf" srcId="{6317FBBA-F3BF-4A31-A7E8-72A9A31B971C}" destId="{7923AE67-9C08-45BA-A86C-BBCF18236398}" srcOrd="0" destOrd="0" presId="urn:microsoft.com/office/officeart/2005/8/layout/radial5"/>
    <dgm:cxn modelId="{35DEAF82-8878-4E83-836D-7C368383E471}" type="presOf" srcId="{098DAAB1-8128-443F-89DA-D0684B3D4CEA}" destId="{EC596935-5046-4A92-9811-706775372C20}" srcOrd="0" destOrd="0" presId="urn:microsoft.com/office/officeart/2005/8/layout/radial5"/>
    <dgm:cxn modelId="{038D74CA-8ACE-44DE-A5F1-E5C16F8B4623}" type="presOf" srcId="{50FFAA25-AB81-4BEB-B25F-3F344DFE3D9B}" destId="{54F57C28-3C44-46A0-8600-556D7FD75C84}" srcOrd="1" destOrd="0" presId="urn:microsoft.com/office/officeart/2005/8/layout/radial5"/>
    <dgm:cxn modelId="{7D79E649-E95E-4457-B81B-5F9C6C582518}" srcId="{5BF88CD5-7335-4B55-8995-BB0423DC5021}" destId="{6317FBBA-F3BF-4A31-A7E8-72A9A31B971C}" srcOrd="2" destOrd="0" parTransId="{449C6C26-2CC3-4101-90C8-993CDFBE2D30}" sibTransId="{3746E11F-50B3-443A-AE14-4A31439773EE}"/>
    <dgm:cxn modelId="{BD3BFBBE-DFA0-4FF4-A08A-971D1BBDEEF4}" type="presOf" srcId="{449C6C26-2CC3-4101-90C8-993CDFBE2D30}" destId="{19676890-F448-406B-BE1E-38E4AEC00CC2}" srcOrd="1" destOrd="0" presId="urn:microsoft.com/office/officeart/2005/8/layout/radial5"/>
    <dgm:cxn modelId="{8F9EDF49-0766-423D-9AA0-146B5D2C0F98}" type="presOf" srcId="{2078EF7F-77DE-44AF-8EAD-6E4D7B137C22}" destId="{BCA02CF7-D046-4A37-AC5E-489511900866}" srcOrd="0" destOrd="0" presId="urn:microsoft.com/office/officeart/2005/8/layout/radial5"/>
    <dgm:cxn modelId="{C306D597-D445-4167-BAD1-DBB68A6B90E7}" type="presOf" srcId="{2FD7B0E1-4EF8-4F01-A932-641CD070256B}" destId="{D4895FB7-4638-4F68-AD70-DF4F7C9ABF8A}" srcOrd="0" destOrd="0" presId="urn:microsoft.com/office/officeart/2005/8/layout/radial5"/>
    <dgm:cxn modelId="{F6DEA520-8A27-4BE3-A304-0FFD24179F90}" type="presOf" srcId="{1AD17F59-92D9-4588-8F6D-B94EAC1196B1}" destId="{FCCEC7AA-63DE-4ADF-800C-DC5118B9650B}" srcOrd="0" destOrd="0" presId="urn:microsoft.com/office/officeart/2005/8/layout/radial5"/>
    <dgm:cxn modelId="{6DD9F8EB-76B8-4A52-9C21-0132F6B5B735}" type="presOf" srcId="{50FFAA25-AB81-4BEB-B25F-3F344DFE3D9B}" destId="{B1A242BC-A12B-4D90-9916-41D665E9032C}" srcOrd="0" destOrd="0" presId="urn:microsoft.com/office/officeart/2005/8/layout/radial5"/>
    <dgm:cxn modelId="{F8D66924-03CF-4ABB-8291-C286CF6A5087}" type="presOf" srcId="{01359740-6E95-4711-9E1F-0CDA70CC9BD2}" destId="{C4A52584-0DF8-43EA-A661-4147865BB573}" srcOrd="0" destOrd="0" presId="urn:microsoft.com/office/officeart/2005/8/layout/radial5"/>
    <dgm:cxn modelId="{C3519655-853A-49E8-9273-019145C59722}" srcId="{5BF88CD5-7335-4B55-8995-BB0423DC5021}" destId="{1AD17F59-92D9-4588-8F6D-B94EAC1196B1}" srcOrd="4" destOrd="0" parTransId="{34E359FF-4C1D-45F2-9193-A10A5278E4F2}" sibTransId="{FB006FE5-E88A-4DA2-A2D4-9C66388B75FD}"/>
    <dgm:cxn modelId="{F23D2013-7709-4DE5-9292-B0BB4CFC5DC6}" type="presOf" srcId="{5BF88CD5-7335-4B55-8995-BB0423DC5021}" destId="{D34268B6-F003-4F2A-9457-33886CF7F73F}" srcOrd="0" destOrd="0" presId="urn:microsoft.com/office/officeart/2005/8/layout/radial5"/>
    <dgm:cxn modelId="{274796E4-CD59-46D2-B0B5-C01D534D69D2}" type="presOf" srcId="{E0F5CCAC-8B24-40B0-B44C-F8AC2037E0CA}" destId="{529D1D38-F01F-4703-ABB7-93148D96E444}" srcOrd="0" destOrd="0" presId="urn:microsoft.com/office/officeart/2005/8/layout/radial5"/>
    <dgm:cxn modelId="{4B3DB331-7FC1-43F6-B9E5-DB1D751F8E93}" type="presOf" srcId="{E0F5CCAC-8B24-40B0-B44C-F8AC2037E0CA}" destId="{00670856-863C-4877-9A36-E89D52473F44}" srcOrd="1" destOrd="0" presId="urn:microsoft.com/office/officeart/2005/8/layout/radial5"/>
    <dgm:cxn modelId="{A352A8CA-69A8-4A2C-97C5-95D7157F24C3}" type="presParOf" srcId="{8FD8F2DA-931D-48BD-98F2-862A6EB91A00}" destId="{D34268B6-F003-4F2A-9457-33886CF7F73F}" srcOrd="0" destOrd="0" presId="urn:microsoft.com/office/officeart/2005/8/layout/radial5"/>
    <dgm:cxn modelId="{9EC4462E-A715-44E5-BAA8-5D41114E1437}" type="presParOf" srcId="{8FD8F2DA-931D-48BD-98F2-862A6EB91A00}" destId="{EC596935-5046-4A92-9811-706775372C20}" srcOrd="1" destOrd="0" presId="urn:microsoft.com/office/officeart/2005/8/layout/radial5"/>
    <dgm:cxn modelId="{6106C011-33A8-477C-B79D-7948B130D138}" type="presParOf" srcId="{EC596935-5046-4A92-9811-706775372C20}" destId="{11DD42E8-13FF-43C0-A5AB-47C905532C25}" srcOrd="0" destOrd="0" presId="urn:microsoft.com/office/officeart/2005/8/layout/radial5"/>
    <dgm:cxn modelId="{2588663A-A75A-4682-81A7-3C4A09D4C3CF}" type="presParOf" srcId="{8FD8F2DA-931D-48BD-98F2-862A6EB91A00}" destId="{BCA02CF7-D046-4A37-AC5E-489511900866}" srcOrd="2" destOrd="0" presId="urn:microsoft.com/office/officeart/2005/8/layout/radial5"/>
    <dgm:cxn modelId="{50855751-2CC3-4CCC-BB0F-8A47DFD3C515}" type="presParOf" srcId="{8FD8F2DA-931D-48BD-98F2-862A6EB91A00}" destId="{C4A52584-0DF8-43EA-A661-4147865BB573}" srcOrd="3" destOrd="0" presId="urn:microsoft.com/office/officeart/2005/8/layout/radial5"/>
    <dgm:cxn modelId="{E803E09D-0702-46E3-BCE5-9D2F175B397A}" type="presParOf" srcId="{C4A52584-0DF8-43EA-A661-4147865BB573}" destId="{F7958D88-E8A4-4952-AB2C-F2CDF143CF1A}" srcOrd="0" destOrd="0" presId="urn:microsoft.com/office/officeart/2005/8/layout/radial5"/>
    <dgm:cxn modelId="{3BB9CFFE-7898-40D7-BDA9-AEA6BCBF967C}" type="presParOf" srcId="{8FD8F2DA-931D-48BD-98F2-862A6EB91A00}" destId="{D4895FB7-4638-4F68-AD70-DF4F7C9ABF8A}" srcOrd="4" destOrd="0" presId="urn:microsoft.com/office/officeart/2005/8/layout/radial5"/>
    <dgm:cxn modelId="{44D683DC-3CF0-4E37-BB6F-DAC5E9C79490}" type="presParOf" srcId="{8FD8F2DA-931D-48BD-98F2-862A6EB91A00}" destId="{C3C9983F-B73E-4819-B53E-AD7366989C9F}" srcOrd="5" destOrd="0" presId="urn:microsoft.com/office/officeart/2005/8/layout/radial5"/>
    <dgm:cxn modelId="{C5CDF6DF-3510-4DC3-82EE-4B68181DD0EE}" type="presParOf" srcId="{C3C9983F-B73E-4819-B53E-AD7366989C9F}" destId="{19676890-F448-406B-BE1E-38E4AEC00CC2}" srcOrd="0" destOrd="0" presId="urn:microsoft.com/office/officeart/2005/8/layout/radial5"/>
    <dgm:cxn modelId="{57349E7A-080D-469C-AD2A-1265531105F6}" type="presParOf" srcId="{8FD8F2DA-931D-48BD-98F2-862A6EB91A00}" destId="{7923AE67-9C08-45BA-A86C-BBCF18236398}" srcOrd="6" destOrd="0" presId="urn:microsoft.com/office/officeart/2005/8/layout/radial5"/>
    <dgm:cxn modelId="{F8222963-4060-4B4C-93A7-C0EBF4E76E34}" type="presParOf" srcId="{8FD8F2DA-931D-48BD-98F2-862A6EB91A00}" destId="{529D1D38-F01F-4703-ABB7-93148D96E444}" srcOrd="7" destOrd="0" presId="urn:microsoft.com/office/officeart/2005/8/layout/radial5"/>
    <dgm:cxn modelId="{6AD666CB-9041-41CC-AD4B-12E02F5F44EE}" type="presParOf" srcId="{529D1D38-F01F-4703-ABB7-93148D96E444}" destId="{00670856-863C-4877-9A36-E89D52473F44}" srcOrd="0" destOrd="0" presId="urn:microsoft.com/office/officeart/2005/8/layout/radial5"/>
    <dgm:cxn modelId="{D3A34847-301E-4284-A629-1DE6476C3A38}" type="presParOf" srcId="{8FD8F2DA-931D-48BD-98F2-862A6EB91A00}" destId="{AF0B3E12-77BC-40A2-9CEF-04727C06A148}" srcOrd="8" destOrd="0" presId="urn:microsoft.com/office/officeart/2005/8/layout/radial5"/>
    <dgm:cxn modelId="{5090192E-7CFF-45C7-B407-C38EA77AE57F}" type="presParOf" srcId="{8FD8F2DA-931D-48BD-98F2-862A6EB91A00}" destId="{D5DD3326-D5BE-44A6-986B-1A3781B75D92}" srcOrd="9" destOrd="0" presId="urn:microsoft.com/office/officeart/2005/8/layout/radial5"/>
    <dgm:cxn modelId="{F320E29A-28F3-4A24-94DB-EC09C6A31412}" type="presParOf" srcId="{D5DD3326-D5BE-44A6-986B-1A3781B75D92}" destId="{63E9B86B-66A1-4839-9F29-A8B3C50A2BFD}" srcOrd="0" destOrd="0" presId="urn:microsoft.com/office/officeart/2005/8/layout/radial5"/>
    <dgm:cxn modelId="{3BD6AAAC-F4A5-43D5-BFB6-2D8A370A35E5}" type="presParOf" srcId="{8FD8F2DA-931D-48BD-98F2-862A6EB91A00}" destId="{FCCEC7AA-63DE-4ADF-800C-DC5118B9650B}" srcOrd="10" destOrd="0" presId="urn:microsoft.com/office/officeart/2005/8/layout/radial5"/>
    <dgm:cxn modelId="{1036748C-2EFF-4384-BE4D-A1FA21E7CF11}" type="presParOf" srcId="{8FD8F2DA-931D-48BD-98F2-862A6EB91A00}" destId="{B1A242BC-A12B-4D90-9916-41D665E9032C}" srcOrd="11" destOrd="0" presId="urn:microsoft.com/office/officeart/2005/8/layout/radial5"/>
    <dgm:cxn modelId="{A80B2A6C-3396-4F82-B721-0D34B40DA16B}" type="presParOf" srcId="{B1A242BC-A12B-4D90-9916-41D665E9032C}" destId="{54F57C28-3C44-46A0-8600-556D7FD75C84}" srcOrd="0" destOrd="0" presId="urn:microsoft.com/office/officeart/2005/8/layout/radial5"/>
    <dgm:cxn modelId="{41AB9E6C-6969-4742-8C11-8D86066A18F9}" type="presParOf" srcId="{8FD8F2DA-931D-48BD-98F2-862A6EB91A00}" destId="{0F2BA929-EE2B-413E-A8EA-4666293620A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3A64A6-CE07-4637-B603-4F643A64A55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016AEAD-A646-4FC5-B356-EB94C72173A1}">
      <dgm:prSet phldrT="[Text]"/>
      <dgm:spPr/>
      <dgm:t>
        <a:bodyPr/>
        <a:lstStyle/>
        <a:p>
          <a:r>
            <a:rPr lang="en-GB" dirty="0" smtClean="0"/>
            <a:t>This shows the gap between men and women in 1910’s society</a:t>
          </a:r>
          <a:endParaRPr lang="en-GB" dirty="0"/>
        </a:p>
      </dgm:t>
    </dgm:pt>
    <dgm:pt modelId="{830C86FC-3DB7-4C45-94A6-EE02556AF6DF}" type="parTrans" cxnId="{5E0A70E0-F1E8-4DF3-92D0-B5DA9FCB1876}">
      <dgm:prSet/>
      <dgm:spPr/>
      <dgm:t>
        <a:bodyPr/>
        <a:lstStyle/>
        <a:p>
          <a:endParaRPr lang="en-GB"/>
        </a:p>
      </dgm:t>
    </dgm:pt>
    <dgm:pt modelId="{6DC2B053-9251-4672-977D-98711B0EA335}" type="sibTrans" cxnId="{5E0A70E0-F1E8-4DF3-92D0-B5DA9FCB1876}">
      <dgm:prSet/>
      <dgm:spPr/>
      <dgm:t>
        <a:bodyPr/>
        <a:lstStyle/>
        <a:p>
          <a:endParaRPr lang="en-GB"/>
        </a:p>
      </dgm:t>
    </dgm:pt>
    <dgm:pt modelId="{F1FDA1BC-B791-44C3-BCEC-4A18F3CA9E72}">
      <dgm:prSet phldrT="[Text]"/>
      <dgm:spPr/>
      <dgm:t>
        <a:bodyPr/>
        <a:lstStyle/>
        <a:p>
          <a:r>
            <a:rPr lang="en-GB" dirty="0" smtClean="0"/>
            <a:t>This creates a rift between the male and the female</a:t>
          </a:r>
          <a:endParaRPr lang="en-GB" dirty="0"/>
        </a:p>
      </dgm:t>
    </dgm:pt>
    <dgm:pt modelId="{5778AE00-92BA-420B-B786-9BBF343E844F}" type="parTrans" cxnId="{3DB2F897-0853-486C-A673-C2884BE81F73}">
      <dgm:prSet/>
      <dgm:spPr/>
      <dgm:t>
        <a:bodyPr/>
        <a:lstStyle/>
        <a:p>
          <a:endParaRPr lang="en-GB"/>
        </a:p>
      </dgm:t>
    </dgm:pt>
    <dgm:pt modelId="{0B0BADC8-985B-44C9-98DA-9A0D1CACA7A8}" type="sibTrans" cxnId="{3DB2F897-0853-486C-A673-C2884BE81F73}">
      <dgm:prSet/>
      <dgm:spPr/>
      <dgm:t>
        <a:bodyPr/>
        <a:lstStyle/>
        <a:p>
          <a:endParaRPr lang="en-GB"/>
        </a:p>
      </dgm:t>
    </dgm:pt>
    <dgm:pt modelId="{C00538DB-B77E-434C-ACE0-CE603FF5D5ED}">
      <dgm:prSet phldrT="[Text]"/>
      <dgm:spPr/>
      <dgm:t>
        <a:bodyPr/>
        <a:lstStyle/>
        <a:p>
          <a:r>
            <a:rPr lang="en-GB" dirty="0" smtClean="0"/>
            <a:t>This use of stage directions helps to separate the couple, along with the women going to the drawing room</a:t>
          </a:r>
          <a:endParaRPr lang="en-GB" dirty="0"/>
        </a:p>
      </dgm:t>
    </dgm:pt>
    <dgm:pt modelId="{D730157F-BCB0-439F-8F91-7559803A15B9}" type="parTrans" cxnId="{AA0CD480-F40D-465E-8E55-BF536D0016CD}">
      <dgm:prSet/>
      <dgm:spPr/>
      <dgm:t>
        <a:bodyPr/>
        <a:lstStyle/>
        <a:p>
          <a:endParaRPr lang="en-GB"/>
        </a:p>
      </dgm:t>
    </dgm:pt>
    <dgm:pt modelId="{1B015BB9-2CDA-4AA9-BE1C-7F9249D9E28A}" type="sibTrans" cxnId="{AA0CD480-F40D-465E-8E55-BF536D0016CD}">
      <dgm:prSet/>
      <dgm:spPr/>
      <dgm:t>
        <a:bodyPr/>
        <a:lstStyle/>
        <a:p>
          <a:endParaRPr lang="en-GB"/>
        </a:p>
      </dgm:t>
    </dgm:pt>
    <dgm:pt modelId="{DAEF8824-7E22-4E14-A95C-9D509D1986C3}">
      <dgm:prSet phldrT="[Text]"/>
      <dgm:spPr/>
      <dgm:t>
        <a:bodyPr/>
        <a:lstStyle/>
        <a:p>
          <a:r>
            <a:rPr lang="en-GB" dirty="0" smtClean="0"/>
            <a:t>“Arthur Birling at one end, his wife at the other”</a:t>
          </a:r>
          <a:endParaRPr lang="en-GB" dirty="0"/>
        </a:p>
      </dgm:t>
    </dgm:pt>
    <dgm:pt modelId="{222BFA83-F525-4FCA-B9FC-6D7BA2C1886A}" type="parTrans" cxnId="{313FE9F3-0602-4F2C-91A0-5182CCBF26D0}">
      <dgm:prSet/>
      <dgm:spPr/>
      <dgm:t>
        <a:bodyPr/>
        <a:lstStyle/>
        <a:p>
          <a:endParaRPr lang="en-GB"/>
        </a:p>
      </dgm:t>
    </dgm:pt>
    <dgm:pt modelId="{63AEFBD6-C066-4C32-97F0-8F9D7E792EC2}" type="sibTrans" cxnId="{313FE9F3-0602-4F2C-91A0-5182CCBF26D0}">
      <dgm:prSet/>
      <dgm:spPr/>
      <dgm:t>
        <a:bodyPr/>
        <a:lstStyle/>
        <a:p>
          <a:endParaRPr lang="en-GB"/>
        </a:p>
      </dgm:t>
    </dgm:pt>
    <dgm:pt modelId="{7D83DC1E-9D27-46C7-95DB-7F62BFC5668E}" type="pres">
      <dgm:prSet presAssocID="{F63A64A6-CE07-4637-B603-4F643A64A559}" presName="Name0" presStyleCnt="0">
        <dgm:presLayoutVars>
          <dgm:dir/>
          <dgm:animLvl val="lvl"/>
          <dgm:resizeHandles val="exact"/>
        </dgm:presLayoutVars>
      </dgm:prSet>
      <dgm:spPr/>
    </dgm:pt>
    <dgm:pt modelId="{2B8CEA32-B477-4E87-ABC7-93214238EB69}" type="pres">
      <dgm:prSet presAssocID="{5016AEAD-A646-4FC5-B356-EB94C72173A1}" presName="Name8" presStyleCnt="0"/>
      <dgm:spPr/>
    </dgm:pt>
    <dgm:pt modelId="{FFB55512-AD4B-4476-920C-AE1F42AA491E}" type="pres">
      <dgm:prSet presAssocID="{5016AEAD-A646-4FC5-B356-EB94C72173A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09A035-7E64-4EB8-8F8D-B581743FBED5}" type="pres">
      <dgm:prSet presAssocID="{5016AEAD-A646-4FC5-B356-EB94C72173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BDA153-6ED5-4A61-9923-0B5FC20841B6}" type="pres">
      <dgm:prSet presAssocID="{F1FDA1BC-B791-44C3-BCEC-4A18F3CA9E72}" presName="Name8" presStyleCnt="0"/>
      <dgm:spPr/>
    </dgm:pt>
    <dgm:pt modelId="{876C76F3-A8A0-450C-8298-AE6C3AAB3A46}" type="pres">
      <dgm:prSet presAssocID="{F1FDA1BC-B791-44C3-BCEC-4A18F3CA9E7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6BBF4E-0D51-4C9A-888F-5985DF28B205}" type="pres">
      <dgm:prSet presAssocID="{F1FDA1BC-B791-44C3-BCEC-4A18F3CA9E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A4E5EC-ECF2-4180-9D24-5D7FBD99B75C}" type="pres">
      <dgm:prSet presAssocID="{C00538DB-B77E-434C-ACE0-CE603FF5D5ED}" presName="Name8" presStyleCnt="0"/>
      <dgm:spPr/>
    </dgm:pt>
    <dgm:pt modelId="{ECD391A7-5B11-4166-92FA-988BF1869510}" type="pres">
      <dgm:prSet presAssocID="{C00538DB-B77E-434C-ACE0-CE603FF5D5ED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76FC4D-3E16-4C3C-8112-81AF4FBE087E}" type="pres">
      <dgm:prSet presAssocID="{C00538DB-B77E-434C-ACE0-CE603FF5D5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94BD4E-9CF4-402C-964B-31191F371F03}" type="pres">
      <dgm:prSet presAssocID="{DAEF8824-7E22-4E14-A95C-9D509D1986C3}" presName="Name8" presStyleCnt="0"/>
      <dgm:spPr/>
    </dgm:pt>
    <dgm:pt modelId="{103E3359-D539-4B72-9EC9-0B0C05D4C5FC}" type="pres">
      <dgm:prSet presAssocID="{DAEF8824-7E22-4E14-A95C-9D509D1986C3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C15DDB-8E7D-4C07-92AF-64E7CA67D6B6}" type="pres">
      <dgm:prSet presAssocID="{DAEF8824-7E22-4E14-A95C-9D509D1986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11522A7-16FC-4277-A5A3-EA7E0D7C899C}" type="presOf" srcId="{DAEF8824-7E22-4E14-A95C-9D509D1986C3}" destId="{4DC15DDB-8E7D-4C07-92AF-64E7CA67D6B6}" srcOrd="1" destOrd="0" presId="urn:microsoft.com/office/officeart/2005/8/layout/pyramid1"/>
    <dgm:cxn modelId="{3DB2F897-0853-486C-A673-C2884BE81F73}" srcId="{F63A64A6-CE07-4637-B603-4F643A64A559}" destId="{F1FDA1BC-B791-44C3-BCEC-4A18F3CA9E72}" srcOrd="1" destOrd="0" parTransId="{5778AE00-92BA-420B-B786-9BBF343E844F}" sibTransId="{0B0BADC8-985B-44C9-98DA-9A0D1CACA7A8}"/>
    <dgm:cxn modelId="{EE51ED84-E78A-4E9B-9702-C2DD2BC359D3}" type="presOf" srcId="{F1FDA1BC-B791-44C3-BCEC-4A18F3CA9E72}" destId="{876C76F3-A8A0-450C-8298-AE6C3AAB3A46}" srcOrd="0" destOrd="0" presId="urn:microsoft.com/office/officeart/2005/8/layout/pyramid1"/>
    <dgm:cxn modelId="{4BEAF2A2-30A0-489F-9F2C-B45D7CC62D08}" type="presOf" srcId="{C00538DB-B77E-434C-ACE0-CE603FF5D5ED}" destId="{ECD391A7-5B11-4166-92FA-988BF1869510}" srcOrd="0" destOrd="0" presId="urn:microsoft.com/office/officeart/2005/8/layout/pyramid1"/>
    <dgm:cxn modelId="{38FAAFA1-28C7-451D-80D3-CAA088134D90}" type="presOf" srcId="{5016AEAD-A646-4FC5-B356-EB94C72173A1}" destId="{FFB55512-AD4B-4476-920C-AE1F42AA491E}" srcOrd="0" destOrd="0" presId="urn:microsoft.com/office/officeart/2005/8/layout/pyramid1"/>
    <dgm:cxn modelId="{5E0A70E0-F1E8-4DF3-92D0-B5DA9FCB1876}" srcId="{F63A64A6-CE07-4637-B603-4F643A64A559}" destId="{5016AEAD-A646-4FC5-B356-EB94C72173A1}" srcOrd="0" destOrd="0" parTransId="{830C86FC-3DB7-4C45-94A6-EE02556AF6DF}" sibTransId="{6DC2B053-9251-4672-977D-98711B0EA335}"/>
    <dgm:cxn modelId="{0A359740-03FF-4B14-9AC1-86BE98422979}" type="presOf" srcId="{F63A64A6-CE07-4637-B603-4F643A64A559}" destId="{7D83DC1E-9D27-46C7-95DB-7F62BFC5668E}" srcOrd="0" destOrd="0" presId="urn:microsoft.com/office/officeart/2005/8/layout/pyramid1"/>
    <dgm:cxn modelId="{313FE9F3-0602-4F2C-91A0-5182CCBF26D0}" srcId="{F63A64A6-CE07-4637-B603-4F643A64A559}" destId="{DAEF8824-7E22-4E14-A95C-9D509D1986C3}" srcOrd="3" destOrd="0" parTransId="{222BFA83-F525-4FCA-B9FC-6D7BA2C1886A}" sibTransId="{63AEFBD6-C066-4C32-97F0-8F9D7E792EC2}"/>
    <dgm:cxn modelId="{9E1BFF0E-7868-480B-A3F5-7205F3D414D8}" type="presOf" srcId="{5016AEAD-A646-4FC5-B356-EB94C72173A1}" destId="{E509A035-7E64-4EB8-8F8D-B581743FBED5}" srcOrd="1" destOrd="0" presId="urn:microsoft.com/office/officeart/2005/8/layout/pyramid1"/>
    <dgm:cxn modelId="{AA0CD480-F40D-465E-8E55-BF536D0016CD}" srcId="{F63A64A6-CE07-4637-B603-4F643A64A559}" destId="{C00538DB-B77E-434C-ACE0-CE603FF5D5ED}" srcOrd="2" destOrd="0" parTransId="{D730157F-BCB0-439F-8F91-7559803A15B9}" sibTransId="{1B015BB9-2CDA-4AA9-BE1C-7F9249D9E28A}"/>
    <dgm:cxn modelId="{69C71F30-3029-479F-A1DF-46D6B5D9F304}" type="presOf" srcId="{F1FDA1BC-B791-44C3-BCEC-4A18F3CA9E72}" destId="{F66BBF4E-0D51-4C9A-888F-5985DF28B205}" srcOrd="1" destOrd="0" presId="urn:microsoft.com/office/officeart/2005/8/layout/pyramid1"/>
    <dgm:cxn modelId="{5B56F020-DD54-4C90-96BA-9027440DECC6}" type="presOf" srcId="{C00538DB-B77E-434C-ACE0-CE603FF5D5ED}" destId="{9E76FC4D-3E16-4C3C-8112-81AF4FBE087E}" srcOrd="1" destOrd="0" presId="urn:microsoft.com/office/officeart/2005/8/layout/pyramid1"/>
    <dgm:cxn modelId="{FB024FFE-937D-4295-9D03-410F4CAE9C0E}" type="presOf" srcId="{DAEF8824-7E22-4E14-A95C-9D509D1986C3}" destId="{103E3359-D539-4B72-9EC9-0B0C05D4C5FC}" srcOrd="0" destOrd="0" presId="urn:microsoft.com/office/officeart/2005/8/layout/pyramid1"/>
    <dgm:cxn modelId="{9482F637-0B82-4030-838D-6A69C529C950}" type="presParOf" srcId="{7D83DC1E-9D27-46C7-95DB-7F62BFC5668E}" destId="{2B8CEA32-B477-4E87-ABC7-93214238EB69}" srcOrd="0" destOrd="0" presId="urn:microsoft.com/office/officeart/2005/8/layout/pyramid1"/>
    <dgm:cxn modelId="{18142434-2599-4C08-B347-57D10C1F5D82}" type="presParOf" srcId="{2B8CEA32-B477-4E87-ABC7-93214238EB69}" destId="{FFB55512-AD4B-4476-920C-AE1F42AA491E}" srcOrd="0" destOrd="0" presId="urn:microsoft.com/office/officeart/2005/8/layout/pyramid1"/>
    <dgm:cxn modelId="{464D80C0-FFA4-4563-AF83-3D1B6EA49AAE}" type="presParOf" srcId="{2B8CEA32-B477-4E87-ABC7-93214238EB69}" destId="{E509A035-7E64-4EB8-8F8D-B581743FBED5}" srcOrd="1" destOrd="0" presId="urn:microsoft.com/office/officeart/2005/8/layout/pyramid1"/>
    <dgm:cxn modelId="{338AC972-19D9-4013-8889-EE5AB1E1BCCB}" type="presParOf" srcId="{7D83DC1E-9D27-46C7-95DB-7F62BFC5668E}" destId="{E7BDA153-6ED5-4A61-9923-0B5FC20841B6}" srcOrd="1" destOrd="0" presId="urn:microsoft.com/office/officeart/2005/8/layout/pyramid1"/>
    <dgm:cxn modelId="{68BD92A1-3723-4CD6-BE23-E06218F99E2A}" type="presParOf" srcId="{E7BDA153-6ED5-4A61-9923-0B5FC20841B6}" destId="{876C76F3-A8A0-450C-8298-AE6C3AAB3A46}" srcOrd="0" destOrd="0" presId="urn:microsoft.com/office/officeart/2005/8/layout/pyramid1"/>
    <dgm:cxn modelId="{082788D9-F1E1-4999-A168-2ACF38C02349}" type="presParOf" srcId="{E7BDA153-6ED5-4A61-9923-0B5FC20841B6}" destId="{F66BBF4E-0D51-4C9A-888F-5985DF28B205}" srcOrd="1" destOrd="0" presId="urn:microsoft.com/office/officeart/2005/8/layout/pyramid1"/>
    <dgm:cxn modelId="{3ED822CA-4E3A-42C8-BFF2-558A0ADD4732}" type="presParOf" srcId="{7D83DC1E-9D27-46C7-95DB-7F62BFC5668E}" destId="{14A4E5EC-ECF2-4180-9D24-5D7FBD99B75C}" srcOrd="2" destOrd="0" presId="urn:microsoft.com/office/officeart/2005/8/layout/pyramid1"/>
    <dgm:cxn modelId="{83F93A6B-7E71-439A-B5F9-89A0CCFAF192}" type="presParOf" srcId="{14A4E5EC-ECF2-4180-9D24-5D7FBD99B75C}" destId="{ECD391A7-5B11-4166-92FA-988BF1869510}" srcOrd="0" destOrd="0" presId="urn:microsoft.com/office/officeart/2005/8/layout/pyramid1"/>
    <dgm:cxn modelId="{87756C70-EA2D-46B1-9FA0-E4B3262D204F}" type="presParOf" srcId="{14A4E5EC-ECF2-4180-9D24-5D7FBD99B75C}" destId="{9E76FC4D-3E16-4C3C-8112-81AF4FBE087E}" srcOrd="1" destOrd="0" presId="urn:microsoft.com/office/officeart/2005/8/layout/pyramid1"/>
    <dgm:cxn modelId="{E48D0278-90BB-4EBE-8D3B-B2EDA04C256F}" type="presParOf" srcId="{7D83DC1E-9D27-46C7-95DB-7F62BFC5668E}" destId="{2494BD4E-9CF4-402C-964B-31191F371F03}" srcOrd="3" destOrd="0" presId="urn:microsoft.com/office/officeart/2005/8/layout/pyramid1"/>
    <dgm:cxn modelId="{57D12600-E1EE-4782-9B9D-32B893C13963}" type="presParOf" srcId="{2494BD4E-9CF4-402C-964B-31191F371F03}" destId="{103E3359-D539-4B72-9EC9-0B0C05D4C5FC}" srcOrd="0" destOrd="0" presId="urn:microsoft.com/office/officeart/2005/8/layout/pyramid1"/>
    <dgm:cxn modelId="{CB5DB72C-F51E-47C0-956B-18D22E9B0A51}" type="presParOf" srcId="{2494BD4E-9CF4-402C-964B-31191F371F03}" destId="{4DC15DDB-8E7D-4C07-92AF-64E7CA67D6B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3A64A6-CE07-4637-B603-4F643A64A55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BA1ABBD-3AC4-4DBE-841A-07766CA80B2E}">
      <dgm:prSet/>
      <dgm:spPr/>
      <dgm:t>
        <a:bodyPr/>
        <a:lstStyle/>
        <a:p>
          <a:r>
            <a:rPr lang="en-GB" dirty="0" smtClean="0"/>
            <a:t>Priestley wants to challenge the ideas of social hierarchy</a:t>
          </a:r>
          <a:endParaRPr lang="en-GB" dirty="0"/>
        </a:p>
      </dgm:t>
    </dgm:pt>
    <dgm:pt modelId="{A844EED3-8159-4759-ABE0-1D11B06C5EFF}" type="parTrans" cxnId="{2F5C6FC7-5FEC-48DF-B714-A72B92172578}">
      <dgm:prSet/>
      <dgm:spPr/>
    </dgm:pt>
    <dgm:pt modelId="{E7513761-7A49-4461-AF4D-DD54E9E7F1BA}" type="sibTrans" cxnId="{2F5C6FC7-5FEC-48DF-B714-A72B92172578}">
      <dgm:prSet/>
      <dgm:spPr/>
    </dgm:pt>
    <dgm:pt modelId="{29F26CCE-B53C-4A55-B529-248217CE60E9}">
      <dgm:prSet/>
      <dgm:spPr/>
      <dgm:t>
        <a:bodyPr/>
        <a:lstStyle/>
        <a:p>
          <a:r>
            <a:rPr lang="en-GB" dirty="0" smtClean="0"/>
            <a:t>Priestley does this to present the class system in 20</a:t>
          </a:r>
          <a:r>
            <a:rPr lang="en-GB" baseline="30000" dirty="0" smtClean="0"/>
            <a:t>th</a:t>
          </a:r>
          <a:r>
            <a:rPr lang="en-GB" dirty="0" smtClean="0"/>
            <a:t> England</a:t>
          </a:r>
          <a:endParaRPr lang="en-GB" dirty="0"/>
        </a:p>
      </dgm:t>
    </dgm:pt>
    <dgm:pt modelId="{A051457B-A12A-418E-863D-8B00E170F135}" type="parTrans" cxnId="{461A1ADD-B7DE-42A5-9BA6-78E3CA38A784}">
      <dgm:prSet/>
      <dgm:spPr/>
    </dgm:pt>
    <dgm:pt modelId="{2077835B-B1DD-44B6-8C7A-CEA6DD2D0064}" type="sibTrans" cxnId="{461A1ADD-B7DE-42A5-9BA6-78E3CA38A784}">
      <dgm:prSet/>
      <dgm:spPr/>
    </dgm:pt>
    <dgm:pt modelId="{163A8DEA-6DB0-420A-8B94-ECECB3829429}">
      <dgm:prSet/>
      <dgm:spPr/>
      <dgm:t>
        <a:bodyPr/>
        <a:lstStyle/>
        <a:p>
          <a:r>
            <a:rPr lang="en-GB" dirty="0" smtClean="0"/>
            <a:t>Crofts don’t show up to the engagement dinner</a:t>
          </a:r>
          <a:endParaRPr lang="en-GB" dirty="0"/>
        </a:p>
      </dgm:t>
    </dgm:pt>
    <dgm:pt modelId="{B140A11D-E27D-42A7-9641-A2626C565321}" type="parTrans" cxnId="{75EAF8F3-7B0C-4477-94F3-8B9516EF9120}">
      <dgm:prSet/>
      <dgm:spPr/>
    </dgm:pt>
    <dgm:pt modelId="{FA64F4F2-AE84-49B0-99CB-AA094B3E575C}" type="sibTrans" cxnId="{75EAF8F3-7B0C-4477-94F3-8B9516EF9120}">
      <dgm:prSet/>
      <dgm:spPr/>
    </dgm:pt>
    <dgm:pt modelId="{73C83D0B-E6BA-491B-BA35-F0517FBF1C43}">
      <dgm:prSet/>
      <dgm:spPr/>
      <dgm:t>
        <a:bodyPr/>
        <a:lstStyle/>
        <a:p>
          <a:r>
            <a:rPr lang="en-GB" dirty="0" smtClean="0"/>
            <a:t>This shows a slight distrust of the less established class</a:t>
          </a:r>
          <a:endParaRPr lang="en-GB" dirty="0"/>
        </a:p>
      </dgm:t>
    </dgm:pt>
    <dgm:pt modelId="{71786081-E608-4B81-90D8-FF5DA3C59FF9}" type="parTrans" cxnId="{A6226A15-293C-45CD-BD64-6D01E824D5D0}">
      <dgm:prSet/>
      <dgm:spPr/>
    </dgm:pt>
    <dgm:pt modelId="{1F8B6D52-C7FC-499F-94A8-D115EAF9161D}" type="sibTrans" cxnId="{A6226A15-293C-45CD-BD64-6D01E824D5D0}">
      <dgm:prSet/>
      <dgm:spPr/>
    </dgm:pt>
    <dgm:pt modelId="{7D83DC1E-9D27-46C7-95DB-7F62BFC5668E}" type="pres">
      <dgm:prSet presAssocID="{F63A64A6-CE07-4637-B603-4F643A64A559}" presName="Name0" presStyleCnt="0">
        <dgm:presLayoutVars>
          <dgm:dir/>
          <dgm:animLvl val="lvl"/>
          <dgm:resizeHandles val="exact"/>
        </dgm:presLayoutVars>
      </dgm:prSet>
      <dgm:spPr/>
    </dgm:pt>
    <dgm:pt modelId="{39A3E6AB-84E6-4BF8-B4CA-E7B4BE18C137}" type="pres">
      <dgm:prSet presAssocID="{0BA1ABBD-3AC4-4DBE-841A-07766CA80B2E}" presName="Name8" presStyleCnt="0"/>
      <dgm:spPr/>
    </dgm:pt>
    <dgm:pt modelId="{3638B7C5-CC4F-4E37-86DC-77DED612D0F8}" type="pres">
      <dgm:prSet presAssocID="{0BA1ABBD-3AC4-4DBE-841A-07766CA80B2E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57A35C-0F4B-4C31-A0A9-9FF62694D0D1}" type="pres">
      <dgm:prSet presAssocID="{0BA1ABBD-3AC4-4DBE-841A-07766CA80B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02F886-1E21-456D-A38D-0C5C3196E62A}" type="pres">
      <dgm:prSet presAssocID="{29F26CCE-B53C-4A55-B529-248217CE60E9}" presName="Name8" presStyleCnt="0"/>
      <dgm:spPr/>
    </dgm:pt>
    <dgm:pt modelId="{DF9CB42F-1058-43E1-AE97-4430A552B5FC}" type="pres">
      <dgm:prSet presAssocID="{29F26CCE-B53C-4A55-B529-248217CE60E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2F56D7-A183-4DB3-8CEB-5F0FD5BD7AA6}" type="pres">
      <dgm:prSet presAssocID="{29F26CCE-B53C-4A55-B529-248217CE60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451703-29B5-4AE4-B9B8-6069C2DB01E7}" type="pres">
      <dgm:prSet presAssocID="{73C83D0B-E6BA-491B-BA35-F0517FBF1C43}" presName="Name8" presStyleCnt="0"/>
      <dgm:spPr/>
    </dgm:pt>
    <dgm:pt modelId="{58A87F98-C86A-415D-922F-4794A3E888FF}" type="pres">
      <dgm:prSet presAssocID="{73C83D0B-E6BA-491B-BA35-F0517FBF1C4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1396D3-459D-4F26-BE76-070FD20FFDF7}" type="pres">
      <dgm:prSet presAssocID="{73C83D0B-E6BA-491B-BA35-F0517FBF1C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A41E9C-BE9F-4388-8EF2-481A5BE94968}" type="pres">
      <dgm:prSet presAssocID="{163A8DEA-6DB0-420A-8B94-ECECB3829429}" presName="Name8" presStyleCnt="0"/>
      <dgm:spPr/>
    </dgm:pt>
    <dgm:pt modelId="{92B4F069-7D59-44A7-8DC5-F05E2A736BBE}" type="pres">
      <dgm:prSet presAssocID="{163A8DEA-6DB0-420A-8B94-ECECB3829429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B90320-76D0-4BC3-9EE3-1B4DFAC7EA2D}" type="pres">
      <dgm:prSet presAssocID="{163A8DEA-6DB0-420A-8B94-ECECB38294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5C6FC7-5FEC-48DF-B714-A72B92172578}" srcId="{F63A64A6-CE07-4637-B603-4F643A64A559}" destId="{0BA1ABBD-3AC4-4DBE-841A-07766CA80B2E}" srcOrd="0" destOrd="0" parTransId="{A844EED3-8159-4759-ABE0-1D11B06C5EFF}" sibTransId="{E7513761-7A49-4461-AF4D-DD54E9E7F1BA}"/>
    <dgm:cxn modelId="{17533EA4-C7DF-48ED-9551-AB33CC267473}" type="presOf" srcId="{163A8DEA-6DB0-420A-8B94-ECECB3829429}" destId="{92B4F069-7D59-44A7-8DC5-F05E2A736BBE}" srcOrd="0" destOrd="0" presId="urn:microsoft.com/office/officeart/2005/8/layout/pyramid1"/>
    <dgm:cxn modelId="{FECDB825-77C4-44BC-A953-24632DB05B9E}" type="presOf" srcId="{F63A64A6-CE07-4637-B603-4F643A64A559}" destId="{7D83DC1E-9D27-46C7-95DB-7F62BFC5668E}" srcOrd="0" destOrd="0" presId="urn:microsoft.com/office/officeart/2005/8/layout/pyramid1"/>
    <dgm:cxn modelId="{C7D5B583-58F3-496A-9EF2-E8AAC72F1585}" type="presOf" srcId="{73C83D0B-E6BA-491B-BA35-F0517FBF1C43}" destId="{5D1396D3-459D-4F26-BE76-070FD20FFDF7}" srcOrd="1" destOrd="0" presId="urn:microsoft.com/office/officeart/2005/8/layout/pyramid1"/>
    <dgm:cxn modelId="{A6226A15-293C-45CD-BD64-6D01E824D5D0}" srcId="{F63A64A6-CE07-4637-B603-4F643A64A559}" destId="{73C83D0B-E6BA-491B-BA35-F0517FBF1C43}" srcOrd="2" destOrd="0" parTransId="{71786081-E608-4B81-90D8-FF5DA3C59FF9}" sibTransId="{1F8B6D52-C7FC-499F-94A8-D115EAF9161D}"/>
    <dgm:cxn modelId="{4F195B44-CCED-4109-A695-532AB540D051}" type="presOf" srcId="{73C83D0B-E6BA-491B-BA35-F0517FBF1C43}" destId="{58A87F98-C86A-415D-922F-4794A3E888FF}" srcOrd="0" destOrd="0" presId="urn:microsoft.com/office/officeart/2005/8/layout/pyramid1"/>
    <dgm:cxn modelId="{461A1ADD-B7DE-42A5-9BA6-78E3CA38A784}" srcId="{F63A64A6-CE07-4637-B603-4F643A64A559}" destId="{29F26CCE-B53C-4A55-B529-248217CE60E9}" srcOrd="1" destOrd="0" parTransId="{A051457B-A12A-418E-863D-8B00E170F135}" sibTransId="{2077835B-B1DD-44B6-8C7A-CEA6DD2D0064}"/>
    <dgm:cxn modelId="{64455961-1AEF-48EC-A4D3-A18930D105B9}" type="presOf" srcId="{29F26CCE-B53C-4A55-B529-248217CE60E9}" destId="{DF9CB42F-1058-43E1-AE97-4430A552B5FC}" srcOrd="0" destOrd="0" presId="urn:microsoft.com/office/officeart/2005/8/layout/pyramid1"/>
    <dgm:cxn modelId="{EDFA7F6D-A04B-4A36-A1C6-E6826358A030}" type="presOf" srcId="{163A8DEA-6DB0-420A-8B94-ECECB3829429}" destId="{3DB90320-76D0-4BC3-9EE3-1B4DFAC7EA2D}" srcOrd="1" destOrd="0" presId="urn:microsoft.com/office/officeart/2005/8/layout/pyramid1"/>
    <dgm:cxn modelId="{20BC7F09-53C2-4CBC-8D0A-59F2976FFBE3}" type="presOf" srcId="{0BA1ABBD-3AC4-4DBE-841A-07766CA80B2E}" destId="{C757A35C-0F4B-4C31-A0A9-9FF62694D0D1}" srcOrd="1" destOrd="0" presId="urn:microsoft.com/office/officeart/2005/8/layout/pyramid1"/>
    <dgm:cxn modelId="{75EAF8F3-7B0C-4477-94F3-8B9516EF9120}" srcId="{F63A64A6-CE07-4637-B603-4F643A64A559}" destId="{163A8DEA-6DB0-420A-8B94-ECECB3829429}" srcOrd="3" destOrd="0" parTransId="{B140A11D-E27D-42A7-9641-A2626C565321}" sibTransId="{FA64F4F2-AE84-49B0-99CB-AA094B3E575C}"/>
    <dgm:cxn modelId="{7A0C3F79-1B36-4748-B8B2-4047834F629A}" type="presOf" srcId="{0BA1ABBD-3AC4-4DBE-841A-07766CA80B2E}" destId="{3638B7C5-CC4F-4E37-86DC-77DED612D0F8}" srcOrd="0" destOrd="0" presId="urn:microsoft.com/office/officeart/2005/8/layout/pyramid1"/>
    <dgm:cxn modelId="{5D9EE374-FE9D-4E5E-9A87-D1A15A96F023}" type="presOf" srcId="{29F26CCE-B53C-4A55-B529-248217CE60E9}" destId="{BE2F56D7-A183-4DB3-8CEB-5F0FD5BD7AA6}" srcOrd="1" destOrd="0" presId="urn:microsoft.com/office/officeart/2005/8/layout/pyramid1"/>
    <dgm:cxn modelId="{044E797F-C9EA-43C5-B32C-E5A87DB2D6D2}" type="presParOf" srcId="{7D83DC1E-9D27-46C7-95DB-7F62BFC5668E}" destId="{39A3E6AB-84E6-4BF8-B4CA-E7B4BE18C137}" srcOrd="0" destOrd="0" presId="urn:microsoft.com/office/officeart/2005/8/layout/pyramid1"/>
    <dgm:cxn modelId="{ED5CFD38-769A-451E-BA95-A7B9710F9148}" type="presParOf" srcId="{39A3E6AB-84E6-4BF8-B4CA-E7B4BE18C137}" destId="{3638B7C5-CC4F-4E37-86DC-77DED612D0F8}" srcOrd="0" destOrd="0" presId="urn:microsoft.com/office/officeart/2005/8/layout/pyramid1"/>
    <dgm:cxn modelId="{C04DE9C8-521C-4FA2-BBA9-05717A75BBF1}" type="presParOf" srcId="{39A3E6AB-84E6-4BF8-B4CA-E7B4BE18C137}" destId="{C757A35C-0F4B-4C31-A0A9-9FF62694D0D1}" srcOrd="1" destOrd="0" presId="urn:microsoft.com/office/officeart/2005/8/layout/pyramid1"/>
    <dgm:cxn modelId="{D7151C95-88D3-477C-865B-214F424F631F}" type="presParOf" srcId="{7D83DC1E-9D27-46C7-95DB-7F62BFC5668E}" destId="{3D02F886-1E21-456D-A38D-0C5C3196E62A}" srcOrd="1" destOrd="0" presId="urn:microsoft.com/office/officeart/2005/8/layout/pyramid1"/>
    <dgm:cxn modelId="{62CC90F3-10F2-4898-BF9B-5431A0DCC69B}" type="presParOf" srcId="{3D02F886-1E21-456D-A38D-0C5C3196E62A}" destId="{DF9CB42F-1058-43E1-AE97-4430A552B5FC}" srcOrd="0" destOrd="0" presId="urn:microsoft.com/office/officeart/2005/8/layout/pyramid1"/>
    <dgm:cxn modelId="{2348B4D2-4044-4C42-97F6-7F53F4041BE8}" type="presParOf" srcId="{3D02F886-1E21-456D-A38D-0C5C3196E62A}" destId="{BE2F56D7-A183-4DB3-8CEB-5F0FD5BD7AA6}" srcOrd="1" destOrd="0" presId="urn:microsoft.com/office/officeart/2005/8/layout/pyramid1"/>
    <dgm:cxn modelId="{9800838E-5371-4C30-A528-99267BAA5DE5}" type="presParOf" srcId="{7D83DC1E-9D27-46C7-95DB-7F62BFC5668E}" destId="{8C451703-29B5-4AE4-B9B8-6069C2DB01E7}" srcOrd="2" destOrd="0" presId="urn:microsoft.com/office/officeart/2005/8/layout/pyramid1"/>
    <dgm:cxn modelId="{A1D0DFDA-6217-414D-9BB5-252B38960C7D}" type="presParOf" srcId="{8C451703-29B5-4AE4-B9B8-6069C2DB01E7}" destId="{58A87F98-C86A-415D-922F-4794A3E888FF}" srcOrd="0" destOrd="0" presId="urn:microsoft.com/office/officeart/2005/8/layout/pyramid1"/>
    <dgm:cxn modelId="{E61C61C7-0252-449D-8640-663D9296284A}" type="presParOf" srcId="{8C451703-29B5-4AE4-B9B8-6069C2DB01E7}" destId="{5D1396D3-459D-4F26-BE76-070FD20FFDF7}" srcOrd="1" destOrd="0" presId="urn:microsoft.com/office/officeart/2005/8/layout/pyramid1"/>
    <dgm:cxn modelId="{0FA0ECA9-6163-4302-8674-DCED27CD7677}" type="presParOf" srcId="{7D83DC1E-9D27-46C7-95DB-7F62BFC5668E}" destId="{4CA41E9C-BE9F-4388-8EF2-481A5BE94968}" srcOrd="3" destOrd="0" presId="urn:microsoft.com/office/officeart/2005/8/layout/pyramid1"/>
    <dgm:cxn modelId="{BD009E56-5B42-401E-968E-C679C6B92C27}" type="presParOf" srcId="{4CA41E9C-BE9F-4388-8EF2-481A5BE94968}" destId="{92B4F069-7D59-44A7-8DC5-F05E2A736BBE}" srcOrd="0" destOrd="0" presId="urn:microsoft.com/office/officeart/2005/8/layout/pyramid1"/>
    <dgm:cxn modelId="{9349C81D-0A3A-47E1-BAF3-5579D626321B}" type="presParOf" srcId="{4CA41E9C-BE9F-4388-8EF2-481A5BE94968}" destId="{3DB90320-76D0-4BC3-9EE3-1B4DFAC7EA2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20B963-39D3-4626-B826-79F0EFFAD2F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B1D9C6D-5B55-4A8F-BD4F-E6F787099184}">
      <dgm:prSet phldrT="[Text]"/>
      <dgm:spPr/>
      <dgm:t>
        <a:bodyPr/>
        <a:lstStyle/>
        <a:p>
          <a:r>
            <a:rPr lang="en-GB" dirty="0" smtClean="0"/>
            <a:t>This shows how there is a chance to change your ways</a:t>
          </a:r>
          <a:endParaRPr lang="en-GB" dirty="0"/>
        </a:p>
      </dgm:t>
    </dgm:pt>
    <dgm:pt modelId="{0D7E8588-0F46-4C44-8CFE-5B4A447063BD}" type="parTrans" cxnId="{CEB19062-7B82-4B31-9DE9-8F5EB7F983B6}">
      <dgm:prSet/>
      <dgm:spPr/>
      <dgm:t>
        <a:bodyPr/>
        <a:lstStyle/>
        <a:p>
          <a:endParaRPr lang="en-GB"/>
        </a:p>
      </dgm:t>
    </dgm:pt>
    <dgm:pt modelId="{1497F274-8A41-48F7-B449-DAFFF32A636C}" type="sibTrans" cxnId="{CEB19062-7B82-4B31-9DE9-8F5EB7F983B6}">
      <dgm:prSet/>
      <dgm:spPr/>
      <dgm:t>
        <a:bodyPr/>
        <a:lstStyle/>
        <a:p>
          <a:endParaRPr lang="en-GB"/>
        </a:p>
      </dgm:t>
    </dgm:pt>
    <dgm:pt modelId="{CDB29155-3295-4FB0-996B-5F4F4D892A5F}">
      <dgm:prSet phldrT="[Text]"/>
      <dgm:spPr/>
      <dgm:t>
        <a:bodyPr/>
        <a:lstStyle/>
        <a:p>
          <a:r>
            <a:rPr lang="en-GB" dirty="0" smtClean="0"/>
            <a:t>This creates tension and excitement</a:t>
          </a:r>
          <a:endParaRPr lang="en-GB" dirty="0"/>
        </a:p>
      </dgm:t>
    </dgm:pt>
    <dgm:pt modelId="{AFC5895F-C12A-4ECF-9177-531DF9E3020A}" type="parTrans" cxnId="{65819B26-ED47-4664-B5EF-B4B7EB82C5DB}">
      <dgm:prSet/>
      <dgm:spPr/>
      <dgm:t>
        <a:bodyPr/>
        <a:lstStyle/>
        <a:p>
          <a:endParaRPr lang="en-GB"/>
        </a:p>
      </dgm:t>
    </dgm:pt>
    <dgm:pt modelId="{6A9C5975-D500-4ECD-B66F-6063DD280D39}" type="sibTrans" cxnId="{65819B26-ED47-4664-B5EF-B4B7EB82C5DB}">
      <dgm:prSet/>
      <dgm:spPr/>
      <dgm:t>
        <a:bodyPr/>
        <a:lstStyle/>
        <a:p>
          <a:endParaRPr lang="en-GB"/>
        </a:p>
      </dgm:t>
    </dgm:pt>
    <dgm:pt modelId="{335BF1D8-BD0A-4B8F-97C0-7A92ED8BDFFC}">
      <dgm:prSet phldrT="[Text]"/>
      <dgm:spPr/>
      <dgm:t>
        <a:bodyPr/>
        <a:lstStyle/>
        <a:p>
          <a:r>
            <a:rPr lang="en-GB" dirty="0" smtClean="0"/>
            <a:t>Unexpected denouement suddenly shows that things are not as they seem</a:t>
          </a:r>
          <a:endParaRPr lang="en-GB" dirty="0"/>
        </a:p>
      </dgm:t>
    </dgm:pt>
    <dgm:pt modelId="{E75EA403-1AD9-44AE-9AA5-5A6061F39476}" type="parTrans" cxnId="{F2B0B480-AFD5-4078-883C-B60D2FC662D5}">
      <dgm:prSet/>
      <dgm:spPr/>
      <dgm:t>
        <a:bodyPr/>
        <a:lstStyle/>
        <a:p>
          <a:endParaRPr lang="en-GB"/>
        </a:p>
      </dgm:t>
    </dgm:pt>
    <dgm:pt modelId="{A4900E6E-AA65-45CF-8ECA-816683695769}" type="sibTrans" cxnId="{F2B0B480-AFD5-4078-883C-B60D2FC662D5}">
      <dgm:prSet/>
      <dgm:spPr/>
      <dgm:t>
        <a:bodyPr/>
        <a:lstStyle/>
        <a:p>
          <a:endParaRPr lang="en-GB"/>
        </a:p>
      </dgm:t>
    </dgm:pt>
    <dgm:pt modelId="{2BB13805-3029-49B1-80C0-1F86F9EAA8DC}">
      <dgm:prSet phldrT="[Text]"/>
      <dgm:spPr/>
      <dgm:t>
        <a:bodyPr/>
        <a:lstStyle/>
        <a:p>
          <a:r>
            <a:rPr lang="en-GB" dirty="0" smtClean="0"/>
            <a:t>“No girl has died here today”</a:t>
          </a:r>
          <a:endParaRPr lang="en-GB" dirty="0"/>
        </a:p>
      </dgm:t>
    </dgm:pt>
    <dgm:pt modelId="{D2A485AD-1A32-4F21-8C6F-7771E2C6B249}" type="parTrans" cxnId="{C8B81438-DEE8-44EB-9984-F6D13AC0BA68}">
      <dgm:prSet/>
      <dgm:spPr/>
      <dgm:t>
        <a:bodyPr/>
        <a:lstStyle/>
        <a:p>
          <a:endParaRPr lang="en-GB"/>
        </a:p>
      </dgm:t>
    </dgm:pt>
    <dgm:pt modelId="{3509EE8D-6DB1-4648-95E6-6A2410AEFE68}" type="sibTrans" cxnId="{C8B81438-DEE8-44EB-9984-F6D13AC0BA68}">
      <dgm:prSet/>
      <dgm:spPr/>
      <dgm:t>
        <a:bodyPr/>
        <a:lstStyle/>
        <a:p>
          <a:endParaRPr lang="en-GB"/>
        </a:p>
      </dgm:t>
    </dgm:pt>
    <dgm:pt modelId="{72F3A264-C42B-457D-8B88-579FD496F3C9}" type="pres">
      <dgm:prSet presAssocID="{ED20B963-39D3-4626-B826-79F0EFFAD2F6}" presName="Name0" presStyleCnt="0">
        <dgm:presLayoutVars>
          <dgm:dir/>
          <dgm:animLvl val="lvl"/>
          <dgm:resizeHandles val="exact"/>
        </dgm:presLayoutVars>
      </dgm:prSet>
      <dgm:spPr/>
    </dgm:pt>
    <dgm:pt modelId="{113BA36C-2AF2-44ED-8777-4471DAEE1963}" type="pres">
      <dgm:prSet presAssocID="{BB1D9C6D-5B55-4A8F-BD4F-E6F787099184}" presName="Name8" presStyleCnt="0"/>
      <dgm:spPr/>
    </dgm:pt>
    <dgm:pt modelId="{784CC8FD-0B67-4805-AA93-8272D05E10A1}" type="pres">
      <dgm:prSet presAssocID="{BB1D9C6D-5B55-4A8F-BD4F-E6F787099184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A57ABA-9FAE-4002-AC8D-44388AE47CA9}" type="pres">
      <dgm:prSet presAssocID="{BB1D9C6D-5B55-4A8F-BD4F-E6F78709918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8AB99D-9866-4EB9-9E17-D1570CD0DC4F}" type="pres">
      <dgm:prSet presAssocID="{CDB29155-3295-4FB0-996B-5F4F4D892A5F}" presName="Name8" presStyleCnt="0"/>
      <dgm:spPr/>
    </dgm:pt>
    <dgm:pt modelId="{7288BD1D-219F-4157-A4BE-010BC315291C}" type="pres">
      <dgm:prSet presAssocID="{CDB29155-3295-4FB0-996B-5F4F4D892A5F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C40066-EF74-49DA-A20A-68B3C436E6C4}" type="pres">
      <dgm:prSet presAssocID="{CDB29155-3295-4FB0-996B-5F4F4D892A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E31C2-2DA1-47E8-B38A-F93EA1D21347}" type="pres">
      <dgm:prSet presAssocID="{335BF1D8-BD0A-4B8F-97C0-7A92ED8BDFFC}" presName="Name8" presStyleCnt="0"/>
      <dgm:spPr/>
    </dgm:pt>
    <dgm:pt modelId="{5F5227EE-C561-4188-AFB1-1AC61C44D7FC}" type="pres">
      <dgm:prSet presAssocID="{335BF1D8-BD0A-4B8F-97C0-7A92ED8BDFFC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21E690-39EA-4712-B87A-6BCA479D814F}" type="pres">
      <dgm:prSet presAssocID="{335BF1D8-BD0A-4B8F-97C0-7A92ED8BDF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B279BA-C20C-45E7-A780-4989A6CED5C9}" type="pres">
      <dgm:prSet presAssocID="{2BB13805-3029-49B1-80C0-1F86F9EAA8DC}" presName="Name8" presStyleCnt="0"/>
      <dgm:spPr/>
    </dgm:pt>
    <dgm:pt modelId="{11CB2E14-2C81-4E8C-B6DD-75026B13D86D}" type="pres">
      <dgm:prSet presAssocID="{2BB13805-3029-49B1-80C0-1F86F9EAA8D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6A1DD5-3BA7-4F19-9AA9-6C7043075601}" type="pres">
      <dgm:prSet presAssocID="{2BB13805-3029-49B1-80C0-1F86F9EAA8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08EC88-A08D-49A3-8D2A-CEF1EB0B2759}" type="presOf" srcId="{BB1D9C6D-5B55-4A8F-BD4F-E6F787099184}" destId="{784CC8FD-0B67-4805-AA93-8272D05E10A1}" srcOrd="0" destOrd="0" presId="urn:microsoft.com/office/officeart/2005/8/layout/pyramid1"/>
    <dgm:cxn modelId="{5B85A6E6-9396-4FCB-914B-21B8BDD6CF19}" type="presOf" srcId="{CDB29155-3295-4FB0-996B-5F4F4D892A5F}" destId="{39C40066-EF74-49DA-A20A-68B3C436E6C4}" srcOrd="1" destOrd="0" presId="urn:microsoft.com/office/officeart/2005/8/layout/pyramid1"/>
    <dgm:cxn modelId="{90EBB395-5B39-46E6-9182-C046A6FFF345}" type="presOf" srcId="{CDB29155-3295-4FB0-996B-5F4F4D892A5F}" destId="{7288BD1D-219F-4157-A4BE-010BC315291C}" srcOrd="0" destOrd="0" presId="urn:microsoft.com/office/officeart/2005/8/layout/pyramid1"/>
    <dgm:cxn modelId="{63191F21-FFBD-4B30-8DCD-120D39273A54}" type="presOf" srcId="{ED20B963-39D3-4626-B826-79F0EFFAD2F6}" destId="{72F3A264-C42B-457D-8B88-579FD496F3C9}" srcOrd="0" destOrd="0" presId="urn:microsoft.com/office/officeart/2005/8/layout/pyramid1"/>
    <dgm:cxn modelId="{C8B81438-DEE8-44EB-9984-F6D13AC0BA68}" srcId="{ED20B963-39D3-4626-B826-79F0EFFAD2F6}" destId="{2BB13805-3029-49B1-80C0-1F86F9EAA8DC}" srcOrd="3" destOrd="0" parTransId="{D2A485AD-1A32-4F21-8C6F-7771E2C6B249}" sibTransId="{3509EE8D-6DB1-4648-95E6-6A2410AEFE68}"/>
    <dgm:cxn modelId="{310025B6-B2B2-4405-812D-E88E890EA4FF}" type="presOf" srcId="{2BB13805-3029-49B1-80C0-1F86F9EAA8DC}" destId="{A36A1DD5-3BA7-4F19-9AA9-6C7043075601}" srcOrd="1" destOrd="0" presId="urn:microsoft.com/office/officeart/2005/8/layout/pyramid1"/>
    <dgm:cxn modelId="{8435DF94-137D-4AEF-B399-1BB0178B606F}" type="presOf" srcId="{BB1D9C6D-5B55-4A8F-BD4F-E6F787099184}" destId="{51A57ABA-9FAE-4002-AC8D-44388AE47CA9}" srcOrd="1" destOrd="0" presId="urn:microsoft.com/office/officeart/2005/8/layout/pyramid1"/>
    <dgm:cxn modelId="{C8BDDDE9-8343-43CD-9DEC-086C5F631A33}" type="presOf" srcId="{335BF1D8-BD0A-4B8F-97C0-7A92ED8BDFFC}" destId="{7921E690-39EA-4712-B87A-6BCA479D814F}" srcOrd="1" destOrd="0" presId="urn:microsoft.com/office/officeart/2005/8/layout/pyramid1"/>
    <dgm:cxn modelId="{B15F73AC-FD98-47B7-B4A6-ABCAFCDE49C5}" type="presOf" srcId="{2BB13805-3029-49B1-80C0-1F86F9EAA8DC}" destId="{11CB2E14-2C81-4E8C-B6DD-75026B13D86D}" srcOrd="0" destOrd="0" presId="urn:microsoft.com/office/officeart/2005/8/layout/pyramid1"/>
    <dgm:cxn modelId="{CEB19062-7B82-4B31-9DE9-8F5EB7F983B6}" srcId="{ED20B963-39D3-4626-B826-79F0EFFAD2F6}" destId="{BB1D9C6D-5B55-4A8F-BD4F-E6F787099184}" srcOrd="0" destOrd="0" parTransId="{0D7E8588-0F46-4C44-8CFE-5B4A447063BD}" sibTransId="{1497F274-8A41-48F7-B449-DAFFF32A636C}"/>
    <dgm:cxn modelId="{6424EE33-5476-4AD6-9AA9-960D0ED57092}" type="presOf" srcId="{335BF1D8-BD0A-4B8F-97C0-7A92ED8BDFFC}" destId="{5F5227EE-C561-4188-AFB1-1AC61C44D7FC}" srcOrd="0" destOrd="0" presId="urn:microsoft.com/office/officeart/2005/8/layout/pyramid1"/>
    <dgm:cxn modelId="{65819B26-ED47-4664-B5EF-B4B7EB82C5DB}" srcId="{ED20B963-39D3-4626-B826-79F0EFFAD2F6}" destId="{CDB29155-3295-4FB0-996B-5F4F4D892A5F}" srcOrd="1" destOrd="0" parTransId="{AFC5895F-C12A-4ECF-9177-531DF9E3020A}" sibTransId="{6A9C5975-D500-4ECD-B66F-6063DD280D39}"/>
    <dgm:cxn modelId="{F2B0B480-AFD5-4078-883C-B60D2FC662D5}" srcId="{ED20B963-39D3-4626-B826-79F0EFFAD2F6}" destId="{335BF1D8-BD0A-4B8F-97C0-7A92ED8BDFFC}" srcOrd="2" destOrd="0" parTransId="{E75EA403-1AD9-44AE-9AA5-5A6061F39476}" sibTransId="{A4900E6E-AA65-45CF-8ECA-816683695769}"/>
    <dgm:cxn modelId="{EE9FD86C-42B8-45D5-B07A-27BC65478B1A}" type="presParOf" srcId="{72F3A264-C42B-457D-8B88-579FD496F3C9}" destId="{113BA36C-2AF2-44ED-8777-4471DAEE1963}" srcOrd="0" destOrd="0" presId="urn:microsoft.com/office/officeart/2005/8/layout/pyramid1"/>
    <dgm:cxn modelId="{9EC12F34-4ED4-4F3A-9440-96AB2C2DAF4B}" type="presParOf" srcId="{113BA36C-2AF2-44ED-8777-4471DAEE1963}" destId="{784CC8FD-0B67-4805-AA93-8272D05E10A1}" srcOrd="0" destOrd="0" presId="urn:microsoft.com/office/officeart/2005/8/layout/pyramid1"/>
    <dgm:cxn modelId="{002F3D97-9893-4734-A84C-D48FD9160C3C}" type="presParOf" srcId="{113BA36C-2AF2-44ED-8777-4471DAEE1963}" destId="{51A57ABA-9FAE-4002-AC8D-44388AE47CA9}" srcOrd="1" destOrd="0" presId="urn:microsoft.com/office/officeart/2005/8/layout/pyramid1"/>
    <dgm:cxn modelId="{8FC67F55-07F3-4959-80A4-90C5F940AE86}" type="presParOf" srcId="{72F3A264-C42B-457D-8B88-579FD496F3C9}" destId="{2E8AB99D-9866-4EB9-9E17-D1570CD0DC4F}" srcOrd="1" destOrd="0" presId="urn:microsoft.com/office/officeart/2005/8/layout/pyramid1"/>
    <dgm:cxn modelId="{219A6EBD-FC7E-4FD5-B6BC-093B3878F7F7}" type="presParOf" srcId="{2E8AB99D-9866-4EB9-9E17-D1570CD0DC4F}" destId="{7288BD1D-219F-4157-A4BE-010BC315291C}" srcOrd="0" destOrd="0" presId="urn:microsoft.com/office/officeart/2005/8/layout/pyramid1"/>
    <dgm:cxn modelId="{D665165C-5B99-4BC2-94A9-54D150A9E2DA}" type="presParOf" srcId="{2E8AB99D-9866-4EB9-9E17-D1570CD0DC4F}" destId="{39C40066-EF74-49DA-A20A-68B3C436E6C4}" srcOrd="1" destOrd="0" presId="urn:microsoft.com/office/officeart/2005/8/layout/pyramid1"/>
    <dgm:cxn modelId="{C0D196F4-8019-4BF5-B7E3-E4D23E13572B}" type="presParOf" srcId="{72F3A264-C42B-457D-8B88-579FD496F3C9}" destId="{EA1E31C2-2DA1-47E8-B38A-F93EA1D21347}" srcOrd="2" destOrd="0" presId="urn:microsoft.com/office/officeart/2005/8/layout/pyramid1"/>
    <dgm:cxn modelId="{63480468-63C1-4112-B24E-E657E3EBAC90}" type="presParOf" srcId="{EA1E31C2-2DA1-47E8-B38A-F93EA1D21347}" destId="{5F5227EE-C561-4188-AFB1-1AC61C44D7FC}" srcOrd="0" destOrd="0" presId="urn:microsoft.com/office/officeart/2005/8/layout/pyramid1"/>
    <dgm:cxn modelId="{49851881-D647-4DA7-9914-13C26487A567}" type="presParOf" srcId="{EA1E31C2-2DA1-47E8-B38A-F93EA1D21347}" destId="{7921E690-39EA-4712-B87A-6BCA479D814F}" srcOrd="1" destOrd="0" presId="urn:microsoft.com/office/officeart/2005/8/layout/pyramid1"/>
    <dgm:cxn modelId="{22F17D87-F6FC-48C0-8A13-8DA0BBCD2384}" type="presParOf" srcId="{72F3A264-C42B-457D-8B88-579FD496F3C9}" destId="{72B279BA-C20C-45E7-A780-4989A6CED5C9}" srcOrd="3" destOrd="0" presId="urn:microsoft.com/office/officeart/2005/8/layout/pyramid1"/>
    <dgm:cxn modelId="{DDF3B670-BADC-4043-B67D-C00206D054F2}" type="presParOf" srcId="{72B279BA-C20C-45E7-A780-4989A6CED5C9}" destId="{11CB2E14-2C81-4E8C-B6DD-75026B13D86D}" srcOrd="0" destOrd="0" presId="urn:microsoft.com/office/officeart/2005/8/layout/pyramid1"/>
    <dgm:cxn modelId="{1369742C-6138-4C58-902B-3ACE37D53949}" type="presParOf" srcId="{72B279BA-C20C-45E7-A780-4989A6CED5C9}" destId="{A36A1DD5-3BA7-4F19-9AA9-6C704307560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268B6-F003-4F2A-9457-33886CF7F73F}">
      <dsp:nvSpPr>
        <dsp:cNvPr id="0" name=""/>
        <dsp:cNvSpPr/>
      </dsp:nvSpPr>
      <dsp:spPr>
        <a:xfrm>
          <a:off x="2136757" y="1988650"/>
          <a:ext cx="1418946" cy="141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Contrasts</a:t>
          </a:r>
          <a:endParaRPr lang="en-GB" sz="1700" kern="1200" dirty="0"/>
        </a:p>
      </dsp:txBody>
      <dsp:txXfrm>
        <a:off x="2344557" y="2196450"/>
        <a:ext cx="1003346" cy="1003346"/>
      </dsp:txXfrm>
    </dsp:sp>
    <dsp:sp modelId="{EC596935-5046-4A92-9811-706775372C20}">
      <dsp:nvSpPr>
        <dsp:cNvPr id="0" name=""/>
        <dsp:cNvSpPr/>
      </dsp:nvSpPr>
      <dsp:spPr>
        <a:xfrm rot="16200000">
          <a:off x="2696161" y="1472774"/>
          <a:ext cx="300138" cy="482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2741182" y="1614283"/>
        <a:ext cx="210097" cy="289465"/>
      </dsp:txXfrm>
    </dsp:sp>
    <dsp:sp modelId="{BCA02CF7-D046-4A37-AC5E-489511900866}">
      <dsp:nvSpPr>
        <dsp:cNvPr id="0" name=""/>
        <dsp:cNvSpPr/>
      </dsp:nvSpPr>
      <dsp:spPr>
        <a:xfrm>
          <a:off x="2136757" y="3404"/>
          <a:ext cx="1418946" cy="141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Male and Female</a:t>
          </a:r>
          <a:endParaRPr lang="en-GB" sz="1700" kern="1200" dirty="0"/>
        </a:p>
      </dsp:txBody>
      <dsp:txXfrm>
        <a:off x="2344557" y="211204"/>
        <a:ext cx="1003346" cy="1003346"/>
      </dsp:txXfrm>
    </dsp:sp>
    <dsp:sp modelId="{C4A52584-0DF8-43EA-A661-4147865BB573}">
      <dsp:nvSpPr>
        <dsp:cNvPr id="0" name=""/>
        <dsp:cNvSpPr/>
      </dsp:nvSpPr>
      <dsp:spPr>
        <a:xfrm rot="19800000">
          <a:off x="3548441" y="1964838"/>
          <a:ext cx="300138" cy="482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3554473" y="2083836"/>
        <a:ext cx="210097" cy="289465"/>
      </dsp:txXfrm>
    </dsp:sp>
    <dsp:sp modelId="{D4895FB7-4638-4F68-AD70-DF4F7C9ABF8A}">
      <dsp:nvSpPr>
        <dsp:cNvPr id="0" name=""/>
        <dsp:cNvSpPr/>
      </dsp:nvSpPr>
      <dsp:spPr>
        <a:xfrm>
          <a:off x="3856031" y="996027"/>
          <a:ext cx="1418946" cy="141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Belief and Reality </a:t>
          </a:r>
          <a:endParaRPr lang="en-GB" sz="1700" kern="1200" dirty="0"/>
        </a:p>
      </dsp:txBody>
      <dsp:txXfrm>
        <a:off x="4063831" y="1203827"/>
        <a:ext cx="1003346" cy="1003346"/>
      </dsp:txXfrm>
    </dsp:sp>
    <dsp:sp modelId="{C3C9983F-B73E-4819-B53E-AD7366989C9F}">
      <dsp:nvSpPr>
        <dsp:cNvPr id="0" name=""/>
        <dsp:cNvSpPr/>
      </dsp:nvSpPr>
      <dsp:spPr>
        <a:xfrm rot="1800000">
          <a:off x="3548441" y="2948966"/>
          <a:ext cx="300138" cy="482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3554473" y="3022944"/>
        <a:ext cx="210097" cy="289465"/>
      </dsp:txXfrm>
    </dsp:sp>
    <dsp:sp modelId="{7923AE67-9C08-45BA-A86C-BBCF18236398}">
      <dsp:nvSpPr>
        <dsp:cNvPr id="0" name=""/>
        <dsp:cNvSpPr/>
      </dsp:nvSpPr>
      <dsp:spPr>
        <a:xfrm>
          <a:off x="3856031" y="2981273"/>
          <a:ext cx="1418946" cy="141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High class and Low class</a:t>
          </a:r>
          <a:endParaRPr lang="en-GB" sz="1700" kern="1200" dirty="0"/>
        </a:p>
      </dsp:txBody>
      <dsp:txXfrm>
        <a:off x="4063831" y="3189073"/>
        <a:ext cx="1003346" cy="1003346"/>
      </dsp:txXfrm>
    </dsp:sp>
    <dsp:sp modelId="{529D1D38-F01F-4703-ABB7-93148D96E444}">
      <dsp:nvSpPr>
        <dsp:cNvPr id="0" name=""/>
        <dsp:cNvSpPr/>
      </dsp:nvSpPr>
      <dsp:spPr>
        <a:xfrm rot="5400000">
          <a:off x="2696161" y="3441031"/>
          <a:ext cx="300138" cy="482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2741182" y="3492499"/>
        <a:ext cx="210097" cy="289465"/>
      </dsp:txXfrm>
    </dsp:sp>
    <dsp:sp modelId="{AF0B3E12-77BC-40A2-9CEF-04727C06A148}">
      <dsp:nvSpPr>
        <dsp:cNvPr id="0" name=""/>
        <dsp:cNvSpPr/>
      </dsp:nvSpPr>
      <dsp:spPr>
        <a:xfrm>
          <a:off x="2136757" y="3973896"/>
          <a:ext cx="1418946" cy="141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Old Money and New Money</a:t>
          </a:r>
          <a:endParaRPr lang="en-GB" sz="1700" kern="1200" dirty="0"/>
        </a:p>
      </dsp:txBody>
      <dsp:txXfrm>
        <a:off x="2344557" y="4181696"/>
        <a:ext cx="1003346" cy="1003346"/>
      </dsp:txXfrm>
    </dsp:sp>
    <dsp:sp modelId="{D5DD3326-D5BE-44A6-986B-1A3781B75D92}">
      <dsp:nvSpPr>
        <dsp:cNvPr id="0" name=""/>
        <dsp:cNvSpPr/>
      </dsp:nvSpPr>
      <dsp:spPr>
        <a:xfrm rot="9000000">
          <a:off x="1843881" y="2948966"/>
          <a:ext cx="300138" cy="482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0800000">
        <a:off x="1927890" y="3022944"/>
        <a:ext cx="210097" cy="289465"/>
      </dsp:txXfrm>
    </dsp:sp>
    <dsp:sp modelId="{FCCEC7AA-63DE-4ADF-800C-DC5118B9650B}">
      <dsp:nvSpPr>
        <dsp:cNvPr id="0" name=""/>
        <dsp:cNvSpPr/>
      </dsp:nvSpPr>
      <dsp:spPr>
        <a:xfrm>
          <a:off x="417484" y="2981273"/>
          <a:ext cx="1418946" cy="141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Young and Old</a:t>
          </a:r>
          <a:endParaRPr lang="en-GB" sz="1700" kern="1200" dirty="0"/>
        </a:p>
      </dsp:txBody>
      <dsp:txXfrm>
        <a:off x="625284" y="3189073"/>
        <a:ext cx="1003346" cy="1003346"/>
      </dsp:txXfrm>
    </dsp:sp>
    <dsp:sp modelId="{B1A242BC-A12B-4D90-9916-41D665E9032C}">
      <dsp:nvSpPr>
        <dsp:cNvPr id="0" name=""/>
        <dsp:cNvSpPr/>
      </dsp:nvSpPr>
      <dsp:spPr>
        <a:xfrm rot="12600000">
          <a:off x="1843881" y="1964838"/>
          <a:ext cx="300138" cy="482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0800000">
        <a:off x="1927890" y="2083836"/>
        <a:ext cx="210097" cy="289465"/>
      </dsp:txXfrm>
    </dsp:sp>
    <dsp:sp modelId="{0F2BA929-EE2B-413E-A8EA-4666293620A6}">
      <dsp:nvSpPr>
        <dsp:cNvPr id="0" name=""/>
        <dsp:cNvSpPr/>
      </dsp:nvSpPr>
      <dsp:spPr>
        <a:xfrm>
          <a:off x="417484" y="996027"/>
          <a:ext cx="1418946" cy="141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Capitalist and Socialist</a:t>
          </a:r>
          <a:endParaRPr lang="en-GB" sz="1700" kern="1200" dirty="0"/>
        </a:p>
      </dsp:txBody>
      <dsp:txXfrm>
        <a:off x="625284" y="1203827"/>
        <a:ext cx="1003346" cy="1003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55512-AD4B-4476-920C-AE1F42AA491E}">
      <dsp:nvSpPr>
        <dsp:cNvPr id="0" name=""/>
        <dsp:cNvSpPr/>
      </dsp:nvSpPr>
      <dsp:spPr>
        <a:xfrm>
          <a:off x="3259965" y="0"/>
          <a:ext cx="2173310" cy="1587321"/>
        </a:xfrm>
        <a:prstGeom prst="trapezoid">
          <a:avLst>
            <a:gd name="adj" fmla="val 684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This shows the gap between men and women in 1910’s society</a:t>
          </a:r>
          <a:endParaRPr lang="en-GB" sz="2300" kern="1200" dirty="0"/>
        </a:p>
      </dsp:txBody>
      <dsp:txXfrm>
        <a:off x="3259965" y="0"/>
        <a:ext cx="2173310" cy="1587321"/>
      </dsp:txXfrm>
    </dsp:sp>
    <dsp:sp modelId="{876C76F3-A8A0-450C-8298-AE6C3AAB3A46}">
      <dsp:nvSpPr>
        <dsp:cNvPr id="0" name=""/>
        <dsp:cNvSpPr/>
      </dsp:nvSpPr>
      <dsp:spPr>
        <a:xfrm>
          <a:off x="2173310" y="1587321"/>
          <a:ext cx="4346620" cy="1587321"/>
        </a:xfrm>
        <a:prstGeom prst="trapezoid">
          <a:avLst>
            <a:gd name="adj" fmla="val 684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This creates a rift between the male and the female</a:t>
          </a:r>
          <a:endParaRPr lang="en-GB" sz="2300" kern="1200" dirty="0"/>
        </a:p>
      </dsp:txBody>
      <dsp:txXfrm>
        <a:off x="2933968" y="1587321"/>
        <a:ext cx="2825303" cy="1587321"/>
      </dsp:txXfrm>
    </dsp:sp>
    <dsp:sp modelId="{ECD391A7-5B11-4166-92FA-988BF1869510}">
      <dsp:nvSpPr>
        <dsp:cNvPr id="0" name=""/>
        <dsp:cNvSpPr/>
      </dsp:nvSpPr>
      <dsp:spPr>
        <a:xfrm>
          <a:off x="1086654" y="3174642"/>
          <a:ext cx="6519930" cy="1587321"/>
        </a:xfrm>
        <a:prstGeom prst="trapezoid">
          <a:avLst>
            <a:gd name="adj" fmla="val 684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This use of stage directions helps to separate the couple, along with the women going to the drawing room</a:t>
          </a:r>
          <a:endParaRPr lang="en-GB" sz="2300" kern="1200" dirty="0"/>
        </a:p>
      </dsp:txBody>
      <dsp:txXfrm>
        <a:off x="2227642" y="3174642"/>
        <a:ext cx="4237954" cy="1587321"/>
      </dsp:txXfrm>
    </dsp:sp>
    <dsp:sp modelId="{103E3359-D539-4B72-9EC9-0B0C05D4C5FC}">
      <dsp:nvSpPr>
        <dsp:cNvPr id="0" name=""/>
        <dsp:cNvSpPr/>
      </dsp:nvSpPr>
      <dsp:spPr>
        <a:xfrm>
          <a:off x="0" y="4761963"/>
          <a:ext cx="8693240" cy="1587321"/>
        </a:xfrm>
        <a:prstGeom prst="trapezoid">
          <a:avLst>
            <a:gd name="adj" fmla="val 684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“Arthur Birling at one end, his wife at the other”</a:t>
          </a:r>
          <a:endParaRPr lang="en-GB" sz="2300" kern="1200" dirty="0"/>
        </a:p>
      </dsp:txBody>
      <dsp:txXfrm>
        <a:off x="1521316" y="4761963"/>
        <a:ext cx="5650606" cy="1587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B7C5-CC4F-4E37-86DC-77DED612D0F8}">
      <dsp:nvSpPr>
        <dsp:cNvPr id="0" name=""/>
        <dsp:cNvSpPr/>
      </dsp:nvSpPr>
      <dsp:spPr>
        <a:xfrm>
          <a:off x="3329347" y="0"/>
          <a:ext cx="2219565" cy="1332963"/>
        </a:xfrm>
        <a:prstGeom prst="trapezoid">
          <a:avLst>
            <a:gd name="adj" fmla="val 832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Priestley wants to challenge the ideas of social hierarchy</a:t>
          </a:r>
          <a:endParaRPr lang="en-GB" sz="2300" kern="1200" dirty="0"/>
        </a:p>
      </dsp:txBody>
      <dsp:txXfrm>
        <a:off x="3329347" y="0"/>
        <a:ext cx="2219565" cy="1332963"/>
      </dsp:txXfrm>
    </dsp:sp>
    <dsp:sp modelId="{DF9CB42F-1058-43E1-AE97-4430A552B5FC}">
      <dsp:nvSpPr>
        <dsp:cNvPr id="0" name=""/>
        <dsp:cNvSpPr/>
      </dsp:nvSpPr>
      <dsp:spPr>
        <a:xfrm>
          <a:off x="2219565" y="1332963"/>
          <a:ext cx="4439130" cy="1332963"/>
        </a:xfrm>
        <a:prstGeom prst="trapezoid">
          <a:avLst>
            <a:gd name="adj" fmla="val 832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Priestley does this to present the class system in 20</a:t>
          </a:r>
          <a:r>
            <a:rPr lang="en-GB" sz="2300" kern="1200" baseline="30000" dirty="0" smtClean="0"/>
            <a:t>th</a:t>
          </a:r>
          <a:r>
            <a:rPr lang="en-GB" sz="2300" kern="1200" dirty="0" smtClean="0"/>
            <a:t> England</a:t>
          </a:r>
          <a:endParaRPr lang="en-GB" sz="2300" kern="1200" dirty="0"/>
        </a:p>
      </dsp:txBody>
      <dsp:txXfrm>
        <a:off x="2996413" y="1332963"/>
        <a:ext cx="2885434" cy="1332963"/>
      </dsp:txXfrm>
    </dsp:sp>
    <dsp:sp modelId="{58A87F98-C86A-415D-922F-4794A3E888FF}">
      <dsp:nvSpPr>
        <dsp:cNvPr id="0" name=""/>
        <dsp:cNvSpPr/>
      </dsp:nvSpPr>
      <dsp:spPr>
        <a:xfrm>
          <a:off x="1109782" y="2665926"/>
          <a:ext cx="6658695" cy="1332963"/>
        </a:xfrm>
        <a:prstGeom prst="trapezoid">
          <a:avLst>
            <a:gd name="adj" fmla="val 832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This shows a slight distrust of the less established class</a:t>
          </a:r>
          <a:endParaRPr lang="en-GB" sz="2300" kern="1200" dirty="0"/>
        </a:p>
      </dsp:txBody>
      <dsp:txXfrm>
        <a:off x="2275054" y="2665926"/>
        <a:ext cx="4328152" cy="1332963"/>
      </dsp:txXfrm>
    </dsp:sp>
    <dsp:sp modelId="{92B4F069-7D59-44A7-8DC5-F05E2A736BBE}">
      <dsp:nvSpPr>
        <dsp:cNvPr id="0" name=""/>
        <dsp:cNvSpPr/>
      </dsp:nvSpPr>
      <dsp:spPr>
        <a:xfrm>
          <a:off x="0" y="3998889"/>
          <a:ext cx="8878260" cy="1332963"/>
        </a:xfrm>
        <a:prstGeom prst="trapezoid">
          <a:avLst>
            <a:gd name="adj" fmla="val 832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Crofts don’t show up to the engagement dinner</a:t>
          </a:r>
          <a:endParaRPr lang="en-GB" sz="2300" kern="1200" dirty="0"/>
        </a:p>
      </dsp:txBody>
      <dsp:txXfrm>
        <a:off x="1553695" y="3998889"/>
        <a:ext cx="5770869" cy="1332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CC8FD-0B67-4805-AA93-8272D05E10A1}">
      <dsp:nvSpPr>
        <dsp:cNvPr id="0" name=""/>
        <dsp:cNvSpPr/>
      </dsp:nvSpPr>
      <dsp:spPr>
        <a:xfrm>
          <a:off x="3366215" y="0"/>
          <a:ext cx="2244143" cy="1345842"/>
        </a:xfrm>
        <a:prstGeom prst="trapezoid">
          <a:avLst>
            <a:gd name="adj" fmla="val 833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This shows how there is a chance to change your ways</a:t>
          </a:r>
          <a:endParaRPr lang="en-GB" sz="2200" kern="1200" dirty="0"/>
        </a:p>
      </dsp:txBody>
      <dsp:txXfrm>
        <a:off x="3366215" y="0"/>
        <a:ext cx="2244143" cy="1345842"/>
      </dsp:txXfrm>
    </dsp:sp>
    <dsp:sp modelId="{7288BD1D-219F-4157-A4BE-010BC315291C}">
      <dsp:nvSpPr>
        <dsp:cNvPr id="0" name=""/>
        <dsp:cNvSpPr/>
      </dsp:nvSpPr>
      <dsp:spPr>
        <a:xfrm>
          <a:off x="2244143" y="1345842"/>
          <a:ext cx="4488287" cy="1345842"/>
        </a:xfrm>
        <a:prstGeom prst="trapezoid">
          <a:avLst>
            <a:gd name="adj" fmla="val 833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This creates tension and excitement</a:t>
          </a:r>
          <a:endParaRPr lang="en-GB" sz="2200" kern="1200" dirty="0"/>
        </a:p>
      </dsp:txBody>
      <dsp:txXfrm>
        <a:off x="3029594" y="1345842"/>
        <a:ext cx="2917386" cy="1345842"/>
      </dsp:txXfrm>
    </dsp:sp>
    <dsp:sp modelId="{5F5227EE-C561-4188-AFB1-1AC61C44D7FC}">
      <dsp:nvSpPr>
        <dsp:cNvPr id="0" name=""/>
        <dsp:cNvSpPr/>
      </dsp:nvSpPr>
      <dsp:spPr>
        <a:xfrm>
          <a:off x="1122071" y="2691684"/>
          <a:ext cx="6732431" cy="1345842"/>
        </a:xfrm>
        <a:prstGeom prst="trapezoid">
          <a:avLst>
            <a:gd name="adj" fmla="val 833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Unexpected denouement suddenly shows that things are not as they seem</a:t>
          </a:r>
          <a:endParaRPr lang="en-GB" sz="2200" kern="1200" dirty="0"/>
        </a:p>
      </dsp:txBody>
      <dsp:txXfrm>
        <a:off x="2300247" y="2691684"/>
        <a:ext cx="4376080" cy="1345842"/>
      </dsp:txXfrm>
    </dsp:sp>
    <dsp:sp modelId="{11CB2E14-2C81-4E8C-B6DD-75026B13D86D}">
      <dsp:nvSpPr>
        <dsp:cNvPr id="0" name=""/>
        <dsp:cNvSpPr/>
      </dsp:nvSpPr>
      <dsp:spPr>
        <a:xfrm>
          <a:off x="0" y="4037526"/>
          <a:ext cx="8976575" cy="1345842"/>
        </a:xfrm>
        <a:prstGeom prst="trapezoid">
          <a:avLst>
            <a:gd name="adj" fmla="val 833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“No girl has died here today”</a:t>
          </a:r>
          <a:endParaRPr lang="en-GB" sz="2200" kern="1200" dirty="0"/>
        </a:p>
      </dsp:txBody>
      <dsp:txXfrm>
        <a:off x="1570900" y="4037526"/>
        <a:ext cx="5834773" cy="1345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5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62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61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83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332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5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264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5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2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2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91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3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38D5-75BC-42B1-8ED5-CEB37CC5CC68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C53CA1-1090-46B6-9BC4-9B81D9ED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60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Inspector Calls Question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An Inspector Calls </a:t>
            </a:r>
            <a:r>
              <a:rPr lang="en-GB" dirty="0" smtClean="0"/>
              <a:t>has been called ‘a play of contrasts’.</a:t>
            </a:r>
          </a:p>
          <a:p>
            <a:r>
              <a:rPr lang="en-GB" dirty="0" smtClean="0"/>
              <a:t>Write about how Priestley presents some of the contrasts in the play.</a:t>
            </a:r>
          </a:p>
        </p:txBody>
      </p:sp>
    </p:spTree>
    <p:extLst>
      <p:ext uri="{BB962C8B-B14F-4D97-AF65-F5344CB8AC3E}">
        <p14:creationId xmlns:p14="http://schemas.microsoft.com/office/powerpoint/2010/main" val="2817902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and Ideas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832389"/>
              </p:ext>
            </p:extLst>
          </p:nvPr>
        </p:nvGraphicFramePr>
        <p:xfrm>
          <a:off x="-90153" y="1270000"/>
          <a:ext cx="5692462" cy="5396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49285" y="2189408"/>
            <a:ext cx="27174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shows some of the most important contrasts highlighted by Priestley. He uses these contrasts to express his views and opinions.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5710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Male and Female</a:t>
            </a:r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270838383"/>
              </p:ext>
            </p:extLst>
          </p:nvPr>
        </p:nvGraphicFramePr>
        <p:xfrm>
          <a:off x="1712890" y="296214"/>
          <a:ext cx="8693240" cy="6349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762171">
            <a:off x="1064533" y="4577084"/>
            <a:ext cx="1284656" cy="187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8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875E-6 3.7037E-6 L 6.875E-6 3.7037E-6 C -0.00208 -0.00509 -0.00455 -0.00972 -0.00637 -0.01505 C -0.00702 -0.01736 -0.00689 -0.02014 -0.00741 -0.02269 C -0.00794 -0.02523 -0.00885 -0.02755 -0.0095 -0.03009 C -0.01028 -0.0338 -0.01158 -0.04144 -0.01158 -0.04144 C -0.01197 -0.06204 -0.0121 -0.08287 -0.01262 -0.10347 C -0.01275 -0.10718 -0.0134 -0.11088 -0.01366 -0.11458 C -0.01406 -0.11968 -0.01445 -0.12477 -0.01471 -0.12963 C -0.01445 -0.15231 -0.01432 -0.17477 -0.01366 -0.19722 C -0.01366 -0.19977 -0.01314 -0.20231 -0.01262 -0.20486 C -0.0121 -0.20741 -0.01119 -0.20972 -0.01054 -0.21227 C -0.00846 -0.22176 -0.0095 -0.22245 -0.00637 -0.22917 C -0.00533 -0.23125 -0.00416 -0.23287 -0.00312 -0.23495 C -0.00169 -0.23981 0.00027 -0.24444 0.00105 -0.24977 C 0.00144 -0.25231 0.00144 -0.25509 0.00209 -0.25741 C 0.00287 -0.25972 0.0043 -0.26111 0.00535 -0.26296 C 0.0073 -0.27384 0.00482 -0.26412 0.01055 -0.27431 C 0.01628 -0.28426 0.00834 -0.27569 0.01589 -0.2875 C 0.01772 -0.29051 0.0198 -0.29375 0.02214 -0.29491 C 0.02748 -0.29722 0.02501 -0.29606 0.02956 -0.29861 C 0.03842 -0.29745 0.04727 -0.29653 0.056 -0.29491 C 0.05899 -0.29444 0.06199 -0.29213 0.06446 -0.28935 C 0.06589 -0.28773 0.06706 -0.28495 0.06863 -0.2838 C 0.07032 -0.28241 0.07227 -0.28241 0.07397 -0.28171 C 0.07501 -0.28056 0.07592 -0.27894 0.07709 -0.27801 C 0.07982 -0.27639 0.08555 -0.27431 0.08555 -0.27431 C 0.0866 -0.27315 0.0879 -0.27222 0.08881 -0.2706 C 0.08972 -0.26898 0.08998 -0.26644 0.09089 -0.26481 C 0.09285 -0.26204 0.09506 -0.25995 0.09727 -0.25741 C 0.10131 -0.25255 0.09923 -0.2544 0.10352 -0.25185 C 0.10248 -0.25417 0.10105 -0.25648 0.1004 -0.25926 C 0.09962 -0.26227 0.09975 -0.26551 0.09936 -0.26875 C 0.0991 -0.2706 0.09857 -0.27245 0.09831 -0.27431 C 0.09779 -0.27731 0.09766 -0.28056 0.09727 -0.2838 C 0.09688 -0.28611 0.09649 -0.28866 0.0961 -0.2912 C 0.09688 -0.3125 0.09636 -0.31782 0.09831 -0.33449 C 0.09857 -0.33681 0.09871 -0.33958 0.09936 -0.3419 C 0.09988 -0.34398 0.10092 -0.3456 0.10144 -0.34745 C 0.10574 -0.36273 0.10118 -0.35162 0.10678 -0.36829 C 0.10769 -0.37083 0.10886 -0.37315 0.1099 -0.37569 C 0.11264 -0.39537 0.10847 -0.37153 0.11407 -0.38889 C 0.11485 -0.3912 0.11446 -0.39398 0.11511 -0.3963 C 0.11602 -0.39907 0.11732 -0.40139 0.11837 -0.40394 C 0.11902 -0.40764 0.1198 -0.41134 0.12045 -0.41505 C 0.12084 -0.41759 0.12084 -0.42037 0.12149 -0.42269 C 0.12292 -0.42755 0.12579 -0.43194 0.12787 -0.43588 C 0.13269 -0.45278 0.12943 -0.44769 0.13529 -0.45463 C 0.13555 -0.45648 0.13568 -0.45856 0.13634 -0.46019 C 0.13738 -0.46296 0.14076 -0.46806 0.14259 -0.46968 C 0.14467 -0.4713 0.14688 -0.47199 0.14897 -0.47338 L 0.15209 -0.47523 C 0.15847 -0.47454 0.16485 -0.47431 0.17123 -0.47338 C 0.1741 -0.47292 0.17865 -0.47106 0.18178 -0.46968 C 0.18282 -0.46898 0.18386 -0.46829 0.1849 -0.46782 C 0.18634 -0.46713 0.18777 -0.46644 0.18907 -0.46574 C 0.19024 -0.46458 0.19154 -0.46389 0.19232 -0.46204 C 0.19298 -0.46065 0.19441 -0.45648 0.19337 -0.45648 C 0.1918 -0.45648 0.19128 -0.46019 0.19024 -0.46204 C 0.18985 -0.46458 0.18946 -0.46713 0.18907 -0.46968 C 0.18881 -0.47153 0.18803 -0.47315 0.18803 -0.47523 C 0.18803 -0.4831 0.1892 -0.49815 0.19024 -0.50718 C 0.1905 -0.50972 0.19102 -0.51204 0.19128 -0.51458 C 0.19167 -0.51898 0.1918 -0.52338 0.19232 -0.52778 C 0.19285 -0.53356 0.19389 -0.53912 0.19441 -0.54468 C 0.19493 -0.54977 0.19467 -0.55486 0.19545 -0.55972 C 0.19584 -0.56181 0.19701 -0.56343 0.19753 -0.56528 C 0.20352 -0.58657 0.19714 -0.56574 0.20079 -0.58032 C 0.2017 -0.58426 0.20274 -0.58796 0.20391 -0.59167 C 0.20496 -0.59491 0.20613 -0.59769 0.20704 -0.60116 C 0.20756 -0.60278 0.20756 -0.60509 0.20808 -0.60671 C 0.20899 -0.6088 0.21029 -0.61042 0.21134 -0.61227 C 0.21264 -0.6169 0.21368 -0.62153 0.2155 -0.62546 C 0.21654 -0.62755 0.21772 -0.62917 0.21876 -0.63102 C 0.22188 -0.63796 0.21954 -0.63634 0.22397 -0.64236 C 0.22605 -0.64514 0.23035 -0.64977 0.23035 -0.64977 C 0.23594 -0.64931 0.24167 -0.64907 0.24727 -0.64792 C 0.25053 -0.64745 0.25469 -0.6412 0.25678 -0.63866 C 0.25782 -0.63727 0.25873 -0.63565 0.2599 -0.63495 C 0.26355 -0.63264 0.26225 -0.63449 0.2642 -0.63102 " pathEditMode="relative" ptsTypes="AAAAAAAAAAAAAAAAAAAAAAAAAAAAAAAAAAAAAAAAAAAAAAAAAAAAAAAAAAAAAAAAAAAAAAAAAAAAAAAA">
                                      <p:cBhvr>
                                        <p:cTn id="6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/>
          <a:lstStyle/>
          <a:p>
            <a:r>
              <a:rPr lang="en-GB" dirty="0" smtClean="0"/>
              <a:t>Young and 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41" y="1246190"/>
            <a:ext cx="8596668" cy="1971701"/>
          </a:xfrm>
        </p:spPr>
        <p:txBody>
          <a:bodyPr/>
          <a:lstStyle/>
          <a:p>
            <a:r>
              <a:rPr lang="en-GB" dirty="0" smtClean="0"/>
              <a:t>Sheila and Eric and more liberalist and socialist in their views.</a:t>
            </a:r>
          </a:p>
          <a:p>
            <a:r>
              <a:rPr lang="en-GB" dirty="0" smtClean="0"/>
              <a:t>Sybil and Arthur are more conservative in the views.</a:t>
            </a:r>
          </a:p>
          <a:p>
            <a:r>
              <a:rPr lang="en-GB" dirty="0" smtClean="0"/>
              <a:t>Sheila is more willing to change than Sybil, showing that the young are less stubborn and set in their ways.</a:t>
            </a:r>
          </a:p>
          <a:p>
            <a:r>
              <a:rPr lang="en-GB" dirty="0" smtClean="0"/>
              <a:t>By doing this, Priestley shows that hope of change lies with the youth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341154"/>
            <a:ext cx="8596668" cy="7813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Old money and New money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8241" y="4245735"/>
            <a:ext cx="8596668" cy="2103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Arthur Birling has come from no money and shows this by still retaining his accent.</a:t>
            </a:r>
          </a:p>
          <a:p>
            <a:r>
              <a:rPr lang="en-GB" dirty="0" smtClean="0"/>
              <a:t>Gerald has come from a rich background, “rather too manly to be a dandy”, however he does not let his and Sheila's difference in class stop their relationship.</a:t>
            </a:r>
          </a:p>
          <a:p>
            <a:r>
              <a:rPr lang="en-GB" dirty="0" smtClean="0"/>
              <a:t>‘Birling and Co’ has been built up to the standard of collaborating with ‘Crofts Ltd’</a:t>
            </a:r>
          </a:p>
          <a:p>
            <a:r>
              <a:rPr lang="en-GB" dirty="0" smtClean="0"/>
              <a:t>Priestley is against the methods of exploitation used </a:t>
            </a:r>
            <a:r>
              <a:rPr lang="en-GB" dirty="0"/>
              <a:t>by the </a:t>
            </a:r>
            <a:r>
              <a:rPr lang="en-GB" dirty="0" err="1"/>
              <a:t>nouvea</a:t>
            </a:r>
            <a:r>
              <a:rPr lang="en-GB" dirty="0"/>
              <a:t> </a:t>
            </a:r>
            <a:r>
              <a:rPr lang="en-GB" dirty="0" smtClean="0"/>
              <a:t>riche capitalists.</a:t>
            </a:r>
          </a:p>
          <a:p>
            <a:pPr marL="0" indent="0">
              <a:buFont typeface="Wingdings 3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37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79" y="120203"/>
            <a:ext cx="8596668" cy="1320800"/>
          </a:xfrm>
        </p:spPr>
        <p:txBody>
          <a:bodyPr/>
          <a:lstStyle/>
          <a:p>
            <a:r>
              <a:rPr lang="en-GB" dirty="0" smtClean="0"/>
              <a:t>Upper Class and Lower Class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478093"/>
              </p:ext>
            </p:extLst>
          </p:nvPr>
        </p:nvGraphicFramePr>
        <p:xfrm>
          <a:off x="677862" y="1146220"/>
          <a:ext cx="8878261" cy="5331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405148" flipH="1">
            <a:off x="7912619" y="3512105"/>
            <a:ext cx="2261671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91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9.25926E-6 L 4.16667E-7 9.25926E-6 C -0.00222 -0.00393 -0.00456 -0.00717 -0.00638 -0.01134 C -0.00703 -0.01296 -0.00677 -0.0155 -0.00743 -0.01712 C -0.00925 -0.02129 -0.01381 -0.02824 -0.01381 -0.02824 C -0.0142 -0.03078 -0.01433 -0.03333 -0.01485 -0.03587 C -0.01628 -0.04166 -0.02331 -0.05325 -0.02435 -0.05462 L -0.03073 -0.06203 C -0.03138 -0.06458 -0.03177 -0.06736 -0.03282 -0.06967 C -0.03464 -0.07384 -0.03698 -0.07708 -0.0392 -0.08078 C -0.04024 -0.08286 -0.04154 -0.08425 -0.04232 -0.08657 C -0.04519 -0.09398 -0.04336 -0.09097 -0.04766 -0.09583 C -0.0487 -0.09837 -0.04974 -0.10092 -0.05078 -0.10347 C -0.05352 -0.11041 -0.05456 -0.11527 -0.05821 -0.12036 C -0.06016 -0.12314 -0.06276 -0.12453 -0.06446 -0.12777 C -0.06732 -0.13286 -0.0711 -0.13796 -0.07292 -0.14467 C -0.07344 -0.14652 -0.0737 -0.14861 -0.07396 -0.15046 C -0.07474 -0.15786 -0.07448 -0.16597 -0.07618 -0.17291 C -0.07709 -0.17708 -0.07956 -0.17939 -0.08138 -0.1824 C -0.08269 -0.18449 -0.08425 -0.18587 -0.08568 -0.18796 C -0.09271 -0.19907 -0.08672 -0.19259 -0.09401 -0.1993 C -0.09974 -0.21435 -0.09232 -0.19606 -0.09935 -0.20856 C -0.10065 -0.21087 -0.10157 -0.21365 -0.10248 -0.2162 C -0.10287 -0.21689 -0.1086 -0.23286 -0.1099 -0.23495 C -0.11185 -0.23796 -0.11446 -0.23911 -0.11628 -0.24236 C -0.11836 -0.24606 -0.12006 -0.25069 -0.12253 -0.2537 C -0.1237 -0.25486 -0.12474 -0.25601 -0.12578 -0.2574 C -0.13217 -0.26712 -0.12735 -0.26342 -0.13321 -0.26689 C -0.13425 -0.26874 -0.13516 -0.27083 -0.13633 -0.27245 C -0.13724 -0.27384 -0.13855 -0.27476 -0.13946 -0.27615 C -0.14167 -0.27986 -0.14375 -0.28379 -0.14584 -0.28749 C -0.14688 -0.28935 -0.14818 -0.29097 -0.14896 -0.29305 C -0.14948 -0.29444 -0.15313 -0.30578 -0.1543 -0.3081 C -0.15521 -0.31018 -0.15651 -0.3118 -0.15743 -0.31388 C -0.15899 -0.31736 -0.16029 -0.32129 -0.16172 -0.32499 C -0.16237 -0.32685 -0.16289 -0.32916 -0.16381 -0.33078 C -0.17162 -0.34467 -0.16198 -0.32708 -0.17019 -0.34374 C -0.1711 -0.34583 -0.17227 -0.34768 -0.17331 -0.34953 L -0.17644 -0.36643 C -0.17683 -0.36828 -0.17696 -0.37036 -0.17748 -0.37199 L -0.17969 -0.37754 C -0.17969 -0.37986 -0.17995 -0.40208 -0.18177 -0.40949 C -0.1823 -0.41157 -0.18308 -0.41342 -0.18386 -0.41527 C -0.18594 -0.42036 -0.18737 -0.42638 -0.19024 -0.43032 C -0.19154 -0.43217 -0.1931 -0.43379 -0.1944 -0.43587 C -0.19662 -0.43935 -0.19831 -0.44421 -0.20078 -0.44722 C -0.20183 -0.44837 -0.203 -0.4493 -0.20391 -0.45092 C -0.20521 -0.45324 -0.20586 -0.45624 -0.20703 -0.45833 C -0.21211 -0.46736 -0.21042 -0.46041 -0.21446 -0.46967 C -0.22188 -0.48657 -0.21602 -0.47523 -0.22084 -0.48657 C -0.22188 -0.48911 -0.22292 -0.49166 -0.22396 -0.49421 C -0.22539 -0.49791 -0.22644 -0.50208 -0.22826 -0.50532 C -0.23034 -0.50902 -0.23295 -0.51226 -0.23451 -0.51666 C -0.23646 -0.52175 -0.2375 -0.52384 -0.23881 -0.52986 C -0.23959 -0.53356 -0.23933 -0.53819 -0.24089 -0.54097 C -0.24193 -0.54305 -0.24284 -0.54513 -0.24401 -0.54675 C -0.2461 -0.54953 -0.24857 -0.55092 -0.25039 -0.55416 C -0.25144 -0.55601 -0.25261 -0.55786 -0.25352 -0.55995 C -0.25443 -0.56157 -0.25482 -0.56388 -0.25573 -0.5655 C -0.25651 -0.56712 -0.25782 -0.56805 -0.25886 -0.56921 L -0.26094 -0.57476 L -0.26407 -0.57106 " pathEditMode="relative" ptsTypes="AAAAAAAAAAAAAAAAAAAAAAAAAAAAAAAAAAAAAAAAAAAAAAAAAAAAAAAAAAAAAA">
                                      <p:cBhvr>
                                        <p:cTn id="6" dur="4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58" y="120203"/>
            <a:ext cx="8596668" cy="1320800"/>
          </a:xfrm>
        </p:spPr>
        <p:txBody>
          <a:bodyPr/>
          <a:lstStyle/>
          <a:p>
            <a:r>
              <a:rPr lang="en-GB" dirty="0" smtClean="0"/>
              <a:t>Belief and Reality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690360"/>
              </p:ext>
            </p:extLst>
          </p:nvPr>
        </p:nvGraphicFramePr>
        <p:xfrm>
          <a:off x="515154" y="1004552"/>
          <a:ext cx="8976575" cy="5383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885569" y="4113916"/>
            <a:ext cx="2060627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45833E-6 -3.7037E-6 L -6.45833E-6 -3.7037E-6 C 0.00182 -0.0044 0.00377 -0.00879 0.00533 -0.01319 C 0.00624 -0.01551 0.00663 -0.01828 0.00742 -0.02083 C 0.00885 -0.02523 0.01106 -0.02986 0.01275 -0.03379 C 0.01354 -0.03565 0.01406 -0.03773 0.01484 -0.03958 C 0.01575 -0.04166 0.01705 -0.04305 0.01796 -0.04514 C 0.01953 -0.04884 0.02083 -0.05277 0.02226 -0.05648 C 0.02291 -0.05833 0.02382 -0.05995 0.02434 -0.06203 C 0.02499 -0.06458 0.02551 -0.06736 0.02643 -0.06967 C 0.02734 -0.07129 0.02864 -0.07199 0.02968 -0.07338 C 0.03163 -0.08426 0.02903 -0.0743 0.03385 -0.08264 C 0.03854 -0.09143 0.03255 -0.0868 0.0401 -0.09027 C 0.04505 -0.09629 0.04205 -0.09328 0.0496 -0.09768 L 0.05273 -0.09953 C 0.06302 -0.09907 0.0733 -0.10023 0.08333 -0.09768 C 0.08593 -0.09722 0.08971 -0.09027 0.08971 -0.09027 C 0.09492 -0.07615 0.08828 -0.09352 0.09505 -0.07893 C 0.09583 -0.07731 0.09635 -0.07523 0.09713 -0.07338 C 0.09752 -0.07083 0.09765 -0.06828 0.09817 -0.06574 C 0.09869 -0.06365 0.0996 -0.06203 0.10025 -0.06018 C 0.10104 -0.05787 0.10182 -0.05532 0.10234 -0.05277 C 0.10325 -0.04907 0.10325 -0.04467 0.10455 -0.04143 C 0.11054 -0.02523 0.10325 -0.0456 0.10768 -0.03009 C 0.1082 -0.02801 0.10924 -0.02662 0.10976 -0.02453 C 0.11419 -0.00902 0.1069 -0.0294 0.11302 -0.01319 C 0.11471 -0.00416 0.11523 0.00209 0.11927 0.00926 L 0.12565 0.0206 C 0.12942 0.04121 0.1233 0.00996 0.12877 0.03195 C 0.13163 0.04329 0.13046 0.0426 0.13203 0.0544 C 0.13216 0.05625 0.13268 0.0581 0.13307 0.05996 C 0.13346 0.0625 0.13372 0.06505 0.13411 0.0676 C 0.13476 0.0713 0.13697 0.08241 0.13619 0.07871 C 0.13554 0.0757 0.13489 0.07246 0.13411 0.06945 C 0.13059 0.05556 0.13307 0.06783 0.13085 0.05625 C 0.13059 0.05116 0.12981 0.0463 0.12981 0.04121 C 0.12981 0.01482 0.1302 -0.01134 0.13085 -0.03773 C 0.13098 -0.04213 0.13229 -0.04745 0.13411 -0.05069 C 0.13502 -0.05231 0.13632 -0.05301 0.13723 -0.05463 C 0.13997 -0.05856 0.14036 -0.06157 0.14361 -0.06389 C 0.14492 -0.06504 0.14648 -0.06504 0.14778 -0.06574 C 0.14999 -0.0669 0.15195 -0.06852 0.15416 -0.06967 C 0.15559 -0.07014 0.1569 -0.07083 0.15833 -0.07152 C 0.16015 -0.07222 0.16197 -0.07245 0.16367 -0.07338 C 0.16471 -0.07384 0.16575 -0.07453 0.16679 -0.07523 C 0.17382 -0.07453 0.18098 -0.07477 0.18788 -0.07338 C 0.1901 -0.07291 0.19427 -0.06967 0.19427 -0.06967 C 0.19635 -0.06713 0.20143 -0.05787 0.20065 -0.06203 L 0.19856 -0.07338 C 0.19817 -0.07523 0.19765 -0.07708 0.19739 -0.07893 C 0.19739 -0.07963 0.19583 -0.09444 0.19531 -0.09583 C 0.19466 -0.09815 0.19309 -0.09953 0.19218 -0.10162 C 0.18775 -0.11088 0.1927 -0.10393 0.18684 -0.11088 C 0.18658 -0.11273 0.18632 -0.11481 0.1858 -0.11643 C 0.18059 -0.13541 0.1871 -0.10671 0.18163 -0.12963 C 0.18111 -0.13148 0.18111 -0.13356 0.18059 -0.13541 C 0.17929 -0.13935 0.17708 -0.14236 0.1763 -0.14652 C 0.17382 -0.15995 0.17552 -0.15463 0.17213 -0.16342 C 0.16927 -0.18333 0.17304 -0.15995 0.16887 -0.17662 C 0.16809 -0.18032 0.16679 -0.18796 0.16679 -0.18796 C 0.17356 -0.22407 0.16679 -0.18588 0.16887 -0.28935 C 0.169 -0.2912 0.16966 -0.29305 0.17005 -0.2949 C 0.17044 -0.29815 0.1707 -0.30115 0.17109 -0.3044 C 0.17135 -0.30694 0.17226 -0.31944 0.17317 -0.32315 C 0.17369 -0.32523 0.1746 -0.32685 0.17525 -0.3287 C 0.17942 -0.35115 0.17525 -0.33171 0.17955 -0.3456 C 0.18033 -0.34838 0.18359 -0.3618 0.1858 -0.3662 C 0.18775 -0.37037 0.1901 -0.37384 0.19218 -0.37754 C 0.19322 -0.3794 0.19413 -0.38171 0.19531 -0.3831 C 0.19739 -0.38565 0.19921 -0.38935 0.20169 -0.39074 L 0.20807 -0.39444 C 0.21367 -0.3912 0.20963 -0.39537 0.21223 -0.3831 C 0.21262 -0.38102 0.2138 -0.37963 0.21432 -0.37754 C 0.21575 -0.37291 0.21562 -0.36759 0.21653 -0.3625 C 0.21744 -0.35694 0.21887 -0.35139 0.21966 -0.3456 L 0.2207 -0.33819 C 0.22109 -0.33125 0.22122 -0.3243 0.22174 -0.31759 C 0.222 -0.31481 0.22278 -0.3125 0.22278 -0.30995 C 0.22278 -0.30115 0.22226 -0.29236 0.22174 -0.28356 C 0.22122 -0.27453 0.22044 -0.27731 0.21861 -0.26875 C 0.21575 -0.25509 0.21966 -0.2669 0.21536 -0.2537 C 0.21484 -0.25162 0.21406 -0.24977 0.21328 -0.24791 C 0.21106 -0.24328 0.20885 -0.24027 0.20585 -0.2368 C 0.20325 -0.23333 0.20156 -0.23148 0.19856 -0.22916 C 0.19752 -0.22847 0.19648 -0.22777 0.19531 -0.22731 C 0.19322 -0.22662 0.19114 -0.22615 0.18906 -0.22546 C 0.18268 -0.22615 0.1763 -0.22615 0.17005 -0.22731 C 0.16887 -0.22754 0.16783 -0.2287 0.16679 -0.22916 C 0.15481 -0.23541 0.1707 -0.22615 0.15833 -0.23495 C 0.15091 -0.24004 0.15403 -0.23727 0.14778 -0.24051 C 0.1457 -0.24166 0.14361 -0.24305 0.14153 -0.24421 C 0.14036 -0.2449 0.13919 -0.2449 0.13828 -0.24606 C 0.13424 -0.25092 0.13632 -0.24907 0.13203 -0.25185 C 0.12408 -0.26574 0.13372 -0.24791 0.12565 -0.26481 C 0.1246 -0.2669 0.12343 -0.26852 0.12252 -0.2706 C 0.12161 -0.27222 0.11796 -0.28102 0.11718 -0.28356 C 0.11562 -0.28865 0.11393 -0.29328 0.11302 -0.29861 C 0.11262 -0.30046 0.11236 -0.30254 0.11184 -0.3044 C 0.11132 -0.30625 0.11054 -0.3081 0.10976 -0.30995 C 0.10937 -0.31319 0.10924 -0.3162 0.10872 -0.31944 C 0.1082 -0.32315 0.10716 -0.32685 0.10663 -0.33055 L 0.10559 -0.33819 C 0.10585 -0.35254 0.10572 -0.3669 0.10663 -0.38125 C 0.1069 -0.38518 0.10755 -0.38935 0.10872 -0.39259 L 0.11302 -0.40393 C 0.11328 -0.40578 0.11354 -0.40764 0.11406 -0.40949 C 0.11575 -0.41666 0.11822 -0.42453 0.12252 -0.42824 C 0.12578 -0.43125 0.12812 -0.43287 0.13085 -0.43773 C 0.13177 -0.43935 0.13216 -0.44166 0.13307 -0.44328 C 0.13398 -0.4449 0.13515 -0.4456 0.13619 -0.44699 C 0.14661 -0.4625 0.1332 -0.44352 0.14153 -0.45833 C 0.14231 -0.45995 0.14361 -0.46088 0.14466 -0.46203 C 0.14856 -0.47245 0.14453 -0.46435 0.14986 -0.46967 C 0.15208 -0.47176 0.15403 -0.475 0.15624 -0.47708 C 0.15768 -0.47847 0.15911 -0.4794 0.16054 -0.48078 C 0.16158 -0.48194 0.16249 -0.48356 0.16367 -0.48472 C 0.16471 -0.48541 0.16588 -0.48565 0.16679 -0.48657 C 0.17708 -0.49676 0.16913 -0.49213 0.17734 -0.49583 C 0.17916 -0.49768 0.18098 -0.49953 0.18268 -0.50162 C 0.18372 -0.50277 0.18476 -0.50416 0.1858 -0.50532 C 0.18684 -0.50625 0.18802 -0.50625 0.18906 -0.50717 C 0.19127 -0.50926 0.19296 -0.51319 0.19531 -0.51458 L 0.20807 -0.52222 C 0.20807 -0.52222 0.21432 -0.52592 0.21432 -0.52592 C 0.21536 -0.52708 0.2164 -0.5287 0.21757 -0.52963 C 0.21979 -0.53171 0.22252 -0.53194 0.22486 -0.53333 C 0.22851 -0.53565 0.23177 -0.53935 0.23554 -0.54097 C 0.24192 -0.54375 0.23828 -0.54213 0.24609 -0.54652 C 0.24713 -0.54722 0.24817 -0.54768 0.24921 -0.54838 C 0.25104 -0.54977 0.25273 -0.55115 0.25455 -0.55231 C 0.25559 -0.55301 0.25663 -0.55347 0.25768 -0.55416 C 0.26041 -0.55555 0.26614 -0.55787 0.26614 -0.55787 C 0.27161 -0.56365 0.27421 -0.56713 0.28085 -0.57106 C 0.28294 -0.57222 0.28515 -0.57199 0.28723 -0.57291 C 0.31132 -0.58356 0.294 -0.57801 0.30833 -0.58217 C 0.34049 -0.62037 0.31171 -0.58773 0.41614 -0.58426 C 0.41718 -0.58402 0.41822 -0.58264 0.41927 -0.58217 C 0.4207 -0.58194 0.42213 -0.58217 0.42356 -0.58217 " pathEditMode="relative" ptsTypes="AAAAAAAAAAAAAAAAAAAAAAAAAAAAAAAAAAAAAAAAAAAAAAAAAAAAAAAAAAAAAAAAAAAAAAAAAAAAAAAAAAAAAAAAAAAAAAAAAAAAAAAAAAAAAAAAAAAAAAAAAAAAAAAAAAAAAAAAAA">
                                      <p:cBhvr>
                                        <p:cTn id="6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364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An Inspector Calls Question Analysis</vt:lpstr>
      <vt:lpstr>Plan and Ideas</vt:lpstr>
      <vt:lpstr>Male and Female</vt:lpstr>
      <vt:lpstr>Young and Old</vt:lpstr>
      <vt:lpstr>Upper Class and Lower Class</vt:lpstr>
      <vt:lpstr>Belief and Reality</vt:lpstr>
    </vt:vector>
  </TitlesOfParts>
  <Company>Barton Court Grammar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Inspector Calls Question Analysis</dc:title>
  <dc:creator>Y11 Doggett, Thomas</dc:creator>
  <cp:lastModifiedBy>Nigel Hodgkins</cp:lastModifiedBy>
  <cp:revision>7</cp:revision>
  <dcterms:created xsi:type="dcterms:W3CDTF">2016-03-22T11:27:06Z</dcterms:created>
  <dcterms:modified xsi:type="dcterms:W3CDTF">2017-02-16T13:17:51Z</dcterms:modified>
</cp:coreProperties>
</file>