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Remains with Bayonet Charge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277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79084"/>
            <a:ext cx="7408333" cy="3945995"/>
          </a:xfrm>
        </p:spPr>
        <p:txBody>
          <a:bodyPr/>
          <a:lstStyle/>
          <a:p>
            <a:r>
              <a:rPr lang="en-US" dirty="0" smtClean="0"/>
              <a:t>The poem is clearly set around conflict, this is shown by the whole poem based on a solider rushing out of the trenches on the attack.</a:t>
            </a:r>
          </a:p>
          <a:p>
            <a:r>
              <a:rPr lang="en-US" dirty="0" smtClean="0"/>
              <a:t>However the poem also looks at the ideas of humanity, nature and transformation.</a:t>
            </a:r>
          </a:p>
          <a:p>
            <a:r>
              <a:rPr lang="en-US" dirty="0" smtClean="0"/>
              <a:t>In the poem the solider is almost more machine or animal than he is human and this is reflected in the description in the poem of him.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themes in Bayonet Charge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773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10833"/>
            <a:ext cx="7408333" cy="4115330"/>
          </a:xfrm>
        </p:spPr>
        <p:txBody>
          <a:bodyPr/>
          <a:lstStyle/>
          <a:p>
            <a:r>
              <a:rPr lang="en-US" dirty="0" smtClean="0"/>
              <a:t>The poem was originally set in a war zone and naturally looks at the conflict within it. </a:t>
            </a:r>
          </a:p>
          <a:p>
            <a:r>
              <a:rPr lang="en-US" dirty="0" smtClean="0"/>
              <a:t>However it also looks, quite heavily, at the after affects and the long term affects it has on the people involved.</a:t>
            </a:r>
          </a:p>
          <a:p>
            <a:r>
              <a:rPr lang="en-US" dirty="0" smtClean="0"/>
              <a:t>Power is also shown within the poem by the way the solider has power over life and death but later on, the power over their memories and experiences.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themes in Remains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42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both poems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195" y="2223030"/>
            <a:ext cx="3822192" cy="639762"/>
          </a:xfrm>
        </p:spPr>
        <p:txBody>
          <a:bodyPr/>
          <a:lstStyle/>
          <a:p>
            <a:r>
              <a:rPr lang="en-US" dirty="0" smtClean="0"/>
              <a:t>Bayonet Charge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2862792"/>
            <a:ext cx="3820055" cy="32633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Written in 3 stanzas </a:t>
            </a:r>
          </a:p>
          <a:p>
            <a:r>
              <a:rPr lang="en-US" dirty="0" smtClean="0"/>
              <a:t>No set structure</a:t>
            </a:r>
          </a:p>
          <a:p>
            <a:r>
              <a:rPr lang="en-US" dirty="0" smtClean="0"/>
              <a:t>Written in blank verse</a:t>
            </a:r>
          </a:p>
          <a:p>
            <a:r>
              <a:rPr lang="en-US" dirty="0" smtClean="0"/>
              <a:t>The different lines show the pace of the poem, sometimes fast, sometimes stumbling</a:t>
            </a:r>
          </a:p>
          <a:p>
            <a:r>
              <a:rPr lang="en-US" dirty="0" smtClean="0"/>
              <a:t>Towards the end the poem picks up the pace suggesting that he is approaching the destination or doom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7387" y="2212976"/>
            <a:ext cx="3822192" cy="639762"/>
          </a:xfrm>
        </p:spPr>
        <p:txBody>
          <a:bodyPr/>
          <a:lstStyle/>
          <a:p>
            <a:r>
              <a:rPr lang="en-US" dirty="0" smtClean="0"/>
              <a:t>Remains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62792"/>
            <a:ext cx="3822192" cy="326337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Written in 8 stanzas</a:t>
            </a:r>
          </a:p>
          <a:p>
            <a:r>
              <a:rPr lang="en-US" dirty="0" smtClean="0"/>
              <a:t>Poem is left on a dramatic ending as it is left on a couplet</a:t>
            </a:r>
          </a:p>
          <a:p>
            <a:r>
              <a:rPr lang="en-US" dirty="0" smtClean="0"/>
              <a:t>Doesn’t rhyme</a:t>
            </a:r>
          </a:p>
          <a:p>
            <a:r>
              <a:rPr lang="en-US" dirty="0" smtClean="0"/>
              <a:t>Conversational tone</a:t>
            </a:r>
          </a:p>
          <a:p>
            <a:r>
              <a:rPr lang="en-US" dirty="0" smtClean="0"/>
              <a:t>Colloquialism, enjambment and caesura’s are used a lot</a:t>
            </a:r>
          </a:p>
          <a:p>
            <a:r>
              <a:rPr lang="en-US" dirty="0" smtClean="0"/>
              <a:t>Sense of realism</a:t>
            </a:r>
          </a:p>
          <a:p>
            <a:r>
              <a:rPr lang="en-US" dirty="0" smtClean="0"/>
              <a:t>Loose set of rhymes which allows a sort of childish effect</a:t>
            </a:r>
          </a:p>
        </p:txBody>
      </p:sp>
    </p:spTree>
    <p:extLst>
      <p:ext uri="{BB962C8B-B14F-4D97-AF65-F5344CB8AC3E}">
        <p14:creationId xmlns:p14="http://schemas.microsoft.com/office/powerpoint/2010/main" val="3827992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Differences in the poems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2" y="1613283"/>
            <a:ext cx="3822192" cy="639762"/>
          </a:xfrm>
        </p:spPr>
        <p:txBody>
          <a:bodyPr/>
          <a:lstStyle/>
          <a:p>
            <a:r>
              <a:rPr lang="en-US" dirty="0" smtClean="0"/>
              <a:t>Bayonet Charge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2444751"/>
            <a:ext cx="3820055" cy="401108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Lots of continuous verbs</a:t>
            </a:r>
          </a:p>
          <a:p>
            <a:pPr lvl="1"/>
            <a:r>
              <a:rPr lang="en-US" dirty="0" smtClean="0"/>
              <a:t>‘running’ : ‘stumbling’ : ‘sweating’</a:t>
            </a:r>
          </a:p>
          <a:p>
            <a:r>
              <a:rPr lang="en-US" dirty="0" smtClean="0"/>
              <a:t>Physical detail</a:t>
            </a:r>
          </a:p>
          <a:p>
            <a:pPr lvl="1"/>
            <a:r>
              <a:rPr lang="en-US" dirty="0" smtClean="0"/>
              <a:t>Emphasis on words such as ‘raw’ : ‘sweat’ : ‘hot’ : ‘molten’</a:t>
            </a:r>
          </a:p>
          <a:p>
            <a:r>
              <a:rPr lang="en-US" dirty="0" smtClean="0"/>
              <a:t>Use of listing mechanically</a:t>
            </a:r>
          </a:p>
          <a:p>
            <a:pPr lvl="1"/>
            <a:r>
              <a:rPr lang="en-US" dirty="0" smtClean="0"/>
              <a:t>‘king, honour, human dignity, etcetera’ : sarcastic attitude to ‘honour’ </a:t>
            </a:r>
          </a:p>
          <a:p>
            <a:r>
              <a:rPr lang="en-US" dirty="0" smtClean="0"/>
              <a:t>Throw away lines</a:t>
            </a:r>
          </a:p>
          <a:p>
            <a:pPr lvl="1"/>
            <a:r>
              <a:rPr lang="en-US" dirty="0" smtClean="0"/>
              <a:t>‘dropped’ : ‘forgotten’ : makes it seem meaningless</a:t>
            </a:r>
          </a:p>
          <a:p>
            <a:r>
              <a:rPr lang="en-US" dirty="0" smtClean="0"/>
              <a:t>Strong last line</a:t>
            </a:r>
          </a:p>
          <a:p>
            <a:pPr lvl="1"/>
            <a:r>
              <a:rPr lang="en-US" dirty="0" smtClean="0"/>
              <a:t>‘His terror’s touchy dynamite’ : alliteration : danger : explosive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8848" y="1591586"/>
            <a:ext cx="3822192" cy="639762"/>
          </a:xfrm>
        </p:spPr>
        <p:txBody>
          <a:bodyPr/>
          <a:lstStyle/>
          <a:p>
            <a:r>
              <a:rPr lang="en-US" dirty="0" smtClean="0"/>
              <a:t>Remains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4751"/>
            <a:ext cx="3822192" cy="401108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title has a double meaning </a:t>
            </a:r>
          </a:p>
          <a:p>
            <a:pPr lvl="1"/>
            <a:r>
              <a:rPr lang="en-US" dirty="0" smtClean="0"/>
              <a:t>Either body parts or something left over</a:t>
            </a:r>
          </a:p>
          <a:p>
            <a:r>
              <a:rPr lang="en-US" dirty="0" smtClean="0"/>
              <a:t>Straight into action </a:t>
            </a:r>
          </a:p>
          <a:p>
            <a:pPr lvl="1"/>
            <a:r>
              <a:rPr lang="en-US" dirty="0" smtClean="0"/>
              <a:t>‘on another occasion’ </a:t>
            </a:r>
            <a:r>
              <a:rPr lang="en-US" dirty="0"/>
              <a:t>but at the same times sounds </a:t>
            </a:r>
            <a:r>
              <a:rPr lang="en-US" dirty="0" smtClean="0"/>
              <a:t>casual</a:t>
            </a:r>
          </a:p>
          <a:p>
            <a:r>
              <a:rPr lang="en-US" dirty="0" smtClean="0"/>
              <a:t>Lots of colloquial</a:t>
            </a:r>
          </a:p>
          <a:p>
            <a:pPr lvl="1"/>
            <a:r>
              <a:rPr lang="en-US" dirty="0" smtClean="0"/>
              <a:t>‘legs it up the road’</a:t>
            </a:r>
          </a:p>
          <a:p>
            <a:r>
              <a:rPr lang="en-US" dirty="0" smtClean="0"/>
              <a:t>Very violent, with lots of violent verbs</a:t>
            </a:r>
          </a:p>
          <a:p>
            <a:pPr lvl="1"/>
            <a:r>
              <a:rPr lang="en-US" dirty="0" smtClean="0"/>
              <a:t>‘rips’ : ‘fire’ : ‘tosses’</a:t>
            </a:r>
          </a:p>
          <a:p>
            <a:r>
              <a:rPr lang="en-US" dirty="0" smtClean="0"/>
              <a:t>First person</a:t>
            </a:r>
          </a:p>
          <a:p>
            <a:pPr lvl="1"/>
            <a:r>
              <a:rPr lang="en-US" dirty="0" smtClean="0"/>
              <a:t>As if someone is telling a story</a:t>
            </a:r>
          </a:p>
          <a:p>
            <a:r>
              <a:rPr lang="en-US" dirty="0" smtClean="0"/>
              <a:t>Ends on present tense</a:t>
            </a:r>
          </a:p>
          <a:p>
            <a:pPr lvl="1"/>
            <a:r>
              <a:rPr lang="en-US" dirty="0" smtClean="0"/>
              <a:t>As it is still happening now : ‘here and now’</a:t>
            </a:r>
          </a:p>
          <a:p>
            <a:r>
              <a:rPr lang="en-US" dirty="0" smtClean="0"/>
              <a:t>The poems ends with a couplet </a:t>
            </a:r>
          </a:p>
          <a:p>
            <a:pPr lvl="1"/>
            <a:r>
              <a:rPr lang="en-US" dirty="0" smtClean="0"/>
              <a:t>‘his bloody life in my bloody hands’ : this is an effective ending : stands out : feels guilty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214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425700" y="2675467"/>
            <a:ext cx="4292600" cy="3450696"/>
          </a:xfrm>
        </p:spPr>
        <p:txBody>
          <a:bodyPr/>
          <a:lstStyle/>
          <a:p>
            <a:pPr algn="ctr"/>
            <a:r>
              <a:rPr lang="en-US" dirty="0" smtClean="0"/>
              <a:t>Violent poems</a:t>
            </a:r>
          </a:p>
          <a:p>
            <a:pPr algn="ctr"/>
            <a:r>
              <a:rPr lang="en-US" dirty="0" smtClean="0"/>
              <a:t>War poems</a:t>
            </a:r>
          </a:p>
          <a:p>
            <a:pPr algn="ctr"/>
            <a:r>
              <a:rPr lang="en-US" dirty="0" smtClean="0"/>
              <a:t>Have </a:t>
            </a:r>
            <a:r>
              <a:rPr lang="en-US" dirty="0" err="1" smtClean="0"/>
              <a:t>dehumanising</a:t>
            </a:r>
            <a:r>
              <a:rPr lang="en-US" dirty="0" smtClean="0"/>
              <a:t> effects</a:t>
            </a:r>
          </a:p>
          <a:p>
            <a:pPr algn="ctr"/>
            <a:r>
              <a:rPr lang="en-US" dirty="0" smtClean="0"/>
              <a:t>Effects of war</a:t>
            </a:r>
          </a:p>
          <a:p>
            <a:pPr algn="ctr"/>
            <a:r>
              <a:rPr lang="en-US" dirty="0" smtClean="0"/>
              <a:t>Images of death</a:t>
            </a:r>
          </a:p>
          <a:p>
            <a:pPr algn="ctr"/>
            <a:r>
              <a:rPr lang="en-US" dirty="0" smtClean="0"/>
              <a:t>Physical poems</a:t>
            </a:r>
          </a:p>
          <a:p>
            <a:pPr algn="ctr"/>
            <a:r>
              <a:rPr lang="en-US" dirty="0" smtClean="0"/>
              <a:t>Action poems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Both poems are: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7023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They both are straight into action</a:t>
            </a:r>
          </a:p>
          <a:p>
            <a:pPr algn="ctr"/>
            <a:r>
              <a:rPr lang="en-US" dirty="0" smtClean="0"/>
              <a:t>Have violent images</a:t>
            </a:r>
          </a:p>
          <a:p>
            <a:pPr algn="ctr"/>
            <a:r>
              <a:rPr lang="en-US" dirty="0" smtClean="0"/>
              <a:t>They describe the humans as automations – robot like-mechanical </a:t>
            </a:r>
          </a:p>
          <a:p>
            <a:pPr algn="ctr"/>
            <a:r>
              <a:rPr lang="en-US" dirty="0" smtClean="0"/>
              <a:t>Fast paces</a:t>
            </a:r>
          </a:p>
          <a:p>
            <a:pPr algn="ctr"/>
            <a:r>
              <a:rPr lang="en-US" dirty="0" smtClean="0"/>
              <a:t>Lots of enjambment</a:t>
            </a:r>
          </a:p>
          <a:p>
            <a:pPr algn="ctr"/>
            <a:r>
              <a:rPr lang="en-US" dirty="0" smtClean="0"/>
              <a:t>Erratic end pace</a:t>
            </a:r>
          </a:p>
          <a:p>
            <a:pPr algn="ctr"/>
            <a:r>
              <a:rPr lang="en-US" dirty="0" err="1" smtClean="0"/>
              <a:t>Dehumanised</a:t>
            </a:r>
            <a:r>
              <a:rPr lang="en-US" dirty="0" smtClean="0"/>
              <a:t> and animalistic images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Similarities of both poems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38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Ladder for Remains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6655" y="2010832"/>
            <a:ext cx="3822192" cy="411564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A* - ‘Blood-shadow’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 - ‘Blood-shadow’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B - ‘Blood-shadow’</a:t>
            </a:r>
          </a:p>
          <a:p>
            <a:r>
              <a:rPr lang="en-US" dirty="0" smtClean="0"/>
              <a:t>C - ‘Blood-shadow’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010832"/>
            <a:ext cx="3822192" cy="4115648"/>
          </a:xfrm>
        </p:spPr>
        <p:txBody>
          <a:bodyPr/>
          <a:lstStyle/>
          <a:p>
            <a:r>
              <a:rPr lang="en-US" dirty="0" smtClean="0"/>
              <a:t>Caught red handed and can’t wipe the blood off of his hands</a:t>
            </a:r>
          </a:p>
          <a:p>
            <a:r>
              <a:rPr lang="en-US" dirty="0" smtClean="0"/>
              <a:t>Haunted by the past as it is a shadow</a:t>
            </a:r>
          </a:p>
          <a:p>
            <a:r>
              <a:rPr lang="en-US" dirty="0" smtClean="0"/>
              <a:t>Has blood on his hands</a:t>
            </a:r>
          </a:p>
          <a:p>
            <a:r>
              <a:rPr lang="en-US" dirty="0" smtClean="0"/>
              <a:t>Blood shadow is a metaphor as you cant have a shadow of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5097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44</TotalTime>
  <Words>577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Candara</vt:lpstr>
      <vt:lpstr>Symbol</vt:lpstr>
      <vt:lpstr>Waveform</vt:lpstr>
      <vt:lpstr>Comparing Remains with Bayonet Charge</vt:lpstr>
      <vt:lpstr>Key themes in Bayonet Charge</vt:lpstr>
      <vt:lpstr>Key themes in Remains</vt:lpstr>
      <vt:lpstr>Structure of both poems</vt:lpstr>
      <vt:lpstr>Differences in the poems</vt:lpstr>
      <vt:lpstr>Both poems are:</vt:lpstr>
      <vt:lpstr>Similarities of both poems </vt:lpstr>
      <vt:lpstr>Learning Ladder for Remains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Remains with Bayonet Charge</dc:title>
  <dc:creator>Neil Webb</dc:creator>
  <cp:lastModifiedBy>N Hodgkins</cp:lastModifiedBy>
  <cp:revision>5</cp:revision>
  <dcterms:created xsi:type="dcterms:W3CDTF">2017-02-04T17:12:36Z</dcterms:created>
  <dcterms:modified xsi:type="dcterms:W3CDTF">2017-02-06T07:54:18Z</dcterms:modified>
</cp:coreProperties>
</file>